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jsF2IgsDV/fILW8wbTvIJCnBvs4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AFF0992-A4CC-44B4-BCB9-D1BFFE82C665}">
  <a:tblStyle styleId="{6AFF0992-A4CC-44B4-BCB9-D1BFFE82C665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9B7634BB-37B6-462C-A07E-CBFC85DAA3E0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3126569209"/>
              </p:ext>
            </p:extLst>
          </p:nvPr>
        </p:nvGraphicFramePr>
        <p:xfrm>
          <a:off x="625076" y="264093"/>
          <a:ext cx="2168500" cy="787908"/>
        </p:xfrm>
        <a:graphic>
          <a:graphicData uri="http://schemas.openxmlformats.org/drawingml/2006/table">
            <a:tbl>
              <a:tblPr>
                <a:noFill/>
                <a:tableStyleId>{6AFF0992-A4CC-44B4-BCB9-D1BFFE82C665}</a:tableStyleId>
              </a:tblPr>
              <a:tblGrid>
                <a:gridCol w="2168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7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Seasonal changes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1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>
            <p:extLst>
              <p:ext uri="{D42A27DB-BD31-4B8C-83A1-F6EECF244321}">
                <p14:modId xmlns:p14="http://schemas.microsoft.com/office/powerpoint/2010/main" val="1952543623"/>
              </p:ext>
            </p:extLst>
          </p:nvPr>
        </p:nvGraphicFramePr>
        <p:xfrm>
          <a:off x="230547" y="1115484"/>
          <a:ext cx="2825400" cy="3794490"/>
        </p:xfrm>
        <a:graphic>
          <a:graphicData uri="http://schemas.openxmlformats.org/drawingml/2006/table">
            <a:tbl>
              <a:tblPr>
                <a:noFill/>
                <a:tableStyleId>{9B7634BB-37B6-462C-A07E-CBFC85DAA3E0}</a:tableStyleId>
              </a:tblPr>
              <a:tblGrid>
                <a:gridCol w="65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8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08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955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Seasons</a:t>
                      </a:r>
                      <a:r>
                        <a:rPr lang="en-US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are different times in the year when there are weather changes.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35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Seasons</a:t>
                      </a:r>
                      <a:r>
                        <a:rPr lang="en-US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have an effect on landscapes (</a:t>
                      </a:r>
                      <a:r>
                        <a:rPr lang="en-US" sz="700" u="none" strike="noStrike" cap="none" dirty="0" err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eg</a:t>
                      </a:r>
                      <a:r>
                        <a:rPr lang="en-US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fields, gardens, parks, forests) and plant and animal life.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length of day changes as the </a:t>
                      </a:r>
                      <a:r>
                        <a:rPr lang="en-US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seasons</a:t>
                      </a:r>
                      <a:r>
                        <a:rPr lang="en-US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change.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52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There are four </a:t>
                      </a:r>
                      <a:r>
                        <a:rPr lang="en-US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seasons-</a:t>
                      </a:r>
                      <a:r>
                        <a:rPr lang="en-US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spring, summer, autumn and winter.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Spring</a:t>
                      </a:r>
                      <a:endParaRPr sz="8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651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Char char="•"/>
                      </a:pPr>
                      <a:r>
                        <a:rPr lang="en-US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</a:t>
                      </a:r>
                      <a:r>
                        <a:rPr lang="en-US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weather</a:t>
                      </a:r>
                      <a:r>
                        <a:rPr lang="en-US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gets warmer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US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Baby animals are born and new flowers blossom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Summer</a:t>
                      </a:r>
                      <a:endParaRPr sz="8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651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Char char="•"/>
                      </a:pPr>
                      <a:r>
                        <a:rPr lang="en-US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warmest </a:t>
                      </a:r>
                      <a:r>
                        <a:rPr lang="en-US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season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US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Insects such as wasps and bees are around and plants have lots of leaves.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Autumn</a:t>
                      </a:r>
                      <a:endParaRPr sz="8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651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Char char="•"/>
                      </a:pPr>
                      <a:r>
                        <a:rPr lang="en-US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</a:t>
                      </a:r>
                      <a:r>
                        <a:rPr lang="en-US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weather</a:t>
                      </a:r>
                      <a:r>
                        <a:rPr lang="en-US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gets cooler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US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Some leaves turn brown and fall from trees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93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Winter</a:t>
                      </a:r>
                      <a:endParaRPr sz="8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651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Char char="•"/>
                      </a:pPr>
                      <a:r>
                        <a:rPr lang="en-US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coldest </a:t>
                      </a:r>
                      <a:r>
                        <a:rPr lang="en-US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season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Char char="•"/>
                      </a:pPr>
                      <a:r>
                        <a:rPr lang="en-US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Many trees have no leaves and animals are </a:t>
                      </a:r>
                      <a:r>
                        <a:rPr lang="en-US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hibernating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00039" y="264091"/>
          <a:ext cx="2543450" cy="278775"/>
        </p:xfrm>
        <a:graphic>
          <a:graphicData uri="http://schemas.openxmlformats.org/drawingml/2006/table">
            <a:tbl>
              <a:tblPr>
                <a:noFill/>
                <a:tableStyleId>{9B7634BB-37B6-462C-A07E-CBFC85DAA3E0}</a:tableStyleId>
              </a:tblPr>
              <a:tblGrid>
                <a:gridCol w="638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4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/>
        </p:nvGraphicFramePr>
        <p:xfrm>
          <a:off x="5687594" y="1364939"/>
          <a:ext cx="3165375" cy="2597840"/>
        </p:xfrm>
        <a:graphic>
          <a:graphicData uri="http://schemas.openxmlformats.org/drawingml/2006/table">
            <a:tbl>
              <a:tblPr>
                <a:noFill/>
                <a:tableStyleId>{9B7634BB-37B6-462C-A07E-CBFC85DAA3E0}</a:tableStyleId>
              </a:tblPr>
              <a:tblGrid>
                <a:gridCol w="80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7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2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seasons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US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There are four </a:t>
                      </a:r>
                      <a:r>
                        <a:rPr lang="en-US" sz="8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seasons</a:t>
                      </a:r>
                      <a:r>
                        <a:rPr lang="en-US" sz="8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each year, autumn, winter, spring and summer.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11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weather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weather includes the temperature outside, the wind direction and strength, as well as rain, cloud, snow and sun.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74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daylight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it is light outside.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11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hibernate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an animal or plant spends the winter sleeping.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11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deciduous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tree or plant that loses its leaves in autumn.</a:t>
                      </a:r>
                      <a:endParaRPr sz="8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11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evergreen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tree or plant that keeps its green leaves all year.</a:t>
                      </a:r>
                      <a:endParaRPr sz="8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33" name="Google Shape;13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09300" y="3198112"/>
            <a:ext cx="2524951" cy="14613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95390" y="607248"/>
            <a:ext cx="5805135" cy="693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09296" y="1364943"/>
            <a:ext cx="2524960" cy="1756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687600" y="4051875"/>
            <a:ext cx="3165374" cy="758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218</Words>
  <Application>Microsoft Macintosh PowerPoint</Application>
  <PresentationFormat>On-screen Show (16:9)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3</cp:revision>
  <dcterms:modified xsi:type="dcterms:W3CDTF">2022-01-23T20:15:18Z</dcterms:modified>
</cp:coreProperties>
</file>