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gcsUYnPsJouCijXTNjNrEefflxA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A5C01E0-0476-4ED2-931D-DC04774C04FE}">
  <a:tblStyle styleId="{DA5C01E0-0476-4ED2-931D-DC04774C04FE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66E81879-5D6D-4505-AE47-C7ECDF63E244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1876502985"/>
              </p:ext>
            </p:extLst>
          </p:nvPr>
        </p:nvGraphicFramePr>
        <p:xfrm>
          <a:off x="556386" y="279683"/>
          <a:ext cx="2243550" cy="787908"/>
        </p:xfrm>
        <a:graphic>
          <a:graphicData uri="http://schemas.openxmlformats.org/drawingml/2006/table">
            <a:tbl>
              <a:tblPr>
                <a:noFill/>
                <a:tableStyleId>{DA5C01E0-0476-4ED2-931D-DC04774C04FE}</a:tableStyleId>
              </a:tblPr>
              <a:tblGrid>
                <a:gridCol w="224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Animals, including humans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1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55372" y="1136725"/>
          <a:ext cx="2800575" cy="3779370"/>
        </p:xfrm>
        <a:graphic>
          <a:graphicData uri="http://schemas.openxmlformats.org/drawingml/2006/table">
            <a:tbl>
              <a:tblPr>
                <a:noFill/>
                <a:tableStyleId>{66E81879-5D6D-4505-AE47-C7ECDF63E244}</a:tableStyleId>
              </a:tblPr>
              <a:tblGrid>
                <a:gridCol w="702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1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9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Ourselves</a:t>
                      </a:r>
                      <a:endParaRPr sz="9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1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Our senses</a:t>
                      </a:r>
                      <a:endParaRPr sz="9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 have 5 senses:</a:t>
                      </a:r>
                      <a:endParaRPr sz="9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841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Poppins"/>
                        <a:buChar char="•"/>
                      </a:pP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Sight</a:t>
                      </a:r>
                      <a:endParaRPr sz="9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841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Poppins"/>
                        <a:buChar char="•"/>
                      </a:pP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Hearing</a:t>
                      </a:r>
                      <a:endParaRPr sz="9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841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Poppins"/>
                        <a:buChar char="•"/>
                      </a:pP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Smell</a:t>
                      </a:r>
                      <a:endParaRPr sz="9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841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Poppins"/>
                        <a:buChar char="•"/>
                      </a:pP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Taste</a:t>
                      </a:r>
                      <a:endParaRPr sz="9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841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Poppins"/>
                        <a:buChar char="•"/>
                      </a:pP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Touch</a:t>
                      </a:r>
                      <a:endParaRPr sz="9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2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Our senses</a:t>
                      </a:r>
                      <a:endParaRPr sz="9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Different parts of our bodies are associated with each of our five senses:</a:t>
                      </a:r>
                      <a:endParaRPr sz="9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841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Poppins"/>
                        <a:buChar char="•"/>
                      </a:pPr>
                      <a:r>
                        <a:rPr lang="en-GB" sz="9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Sight- eyes</a:t>
                      </a:r>
                      <a:endParaRPr sz="9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841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Poppins"/>
                        <a:buChar char="•"/>
                      </a:pPr>
                      <a:r>
                        <a:rPr lang="en-GB" sz="9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Hearing- ears</a:t>
                      </a:r>
                      <a:endParaRPr sz="9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841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Poppins"/>
                        <a:buChar char="•"/>
                      </a:pPr>
                      <a:r>
                        <a:rPr lang="en-GB" sz="9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Smell- nose</a:t>
                      </a:r>
                      <a:endParaRPr sz="9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841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Poppins"/>
                        <a:buChar char="•"/>
                      </a:pPr>
                      <a:r>
                        <a:rPr lang="en-GB" sz="9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Taste- tongue</a:t>
                      </a:r>
                      <a:endParaRPr sz="9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841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Poppins"/>
                        <a:buChar char="•"/>
                      </a:pPr>
                      <a:r>
                        <a:rPr lang="en-GB" sz="9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Touch- skin</a:t>
                      </a:r>
                      <a:endParaRPr sz="9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5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Our bodies</a:t>
                      </a:r>
                      <a:endParaRPr sz="9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Our  bodies are made up of different body parts-</a:t>
                      </a:r>
                      <a:endParaRPr sz="9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Head, neck, arms, elbows, legs, knees, face, ears, eyes, hair, mouth, teeth</a:t>
                      </a:r>
                      <a:endParaRPr sz="9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096014" y="279666"/>
          <a:ext cx="2543450" cy="278775"/>
        </p:xfrm>
        <a:graphic>
          <a:graphicData uri="http://schemas.openxmlformats.org/drawingml/2006/table">
            <a:tbl>
              <a:tblPr>
                <a:noFill/>
                <a:tableStyleId>{66E81879-5D6D-4505-AE47-C7ECDF63E244}</a:tableStyleId>
              </a:tblPr>
              <a:tblGrid>
                <a:gridCol w="638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4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3583839109"/>
              </p:ext>
            </p:extLst>
          </p:nvPr>
        </p:nvGraphicFramePr>
        <p:xfrm>
          <a:off x="5639482" y="2154234"/>
          <a:ext cx="3267300" cy="2718600"/>
        </p:xfrm>
        <a:graphic>
          <a:graphicData uri="http://schemas.openxmlformats.org/drawingml/2006/table">
            <a:tbl>
              <a:tblPr>
                <a:noFill/>
                <a:tableStyleId>{66E81879-5D6D-4505-AE47-C7ECDF63E244}</a:tableStyleId>
              </a:tblPr>
              <a:tblGrid>
                <a:gridCol w="907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9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Sight</a:t>
                      </a:r>
                      <a:endParaRPr sz="10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Your eyes let you see all the things around you.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Hearing</a:t>
                      </a:r>
                      <a:endParaRPr sz="10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Your ears let you listen to all the things around you.  Your brain is able to tell what different sounds are.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Touch</a:t>
                      </a:r>
                      <a:endParaRPr sz="10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Your skin gives you the sense of touch. You can tell if something is warm, cold, smooth or rough without even looking at it!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54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Taste</a:t>
                      </a:r>
                      <a:endParaRPr sz="10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Your sense of taste comes from your tongue. You can tell if something tastes bitter or sweet. You might have some tastes you like and some you don’t.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Smell</a:t>
                      </a:r>
                      <a:endParaRPr sz="10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You smell using your nose. Your nose can tell if things smell nice or not nice.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33" name="Google Shape;13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9178" y="800100"/>
            <a:ext cx="2457075" cy="3543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40729" y="319256"/>
            <a:ext cx="1945462" cy="1756034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"/>
          <p:cNvSpPr txBox="1"/>
          <p:nvPr/>
        </p:nvSpPr>
        <p:spPr>
          <a:xfrm>
            <a:off x="5842725" y="507675"/>
            <a:ext cx="1128000" cy="278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99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Our 5 Senses</a:t>
            </a:r>
            <a:endParaRPr sz="1700" dirty="0"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</Words>
  <Application>Microsoft Macintosh PowerPoint</Application>
  <PresentationFormat>On-screen Show (16:9)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2022-01-23T20:15:41Z</dcterms:modified>
</cp:coreProperties>
</file>