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6" roundtripDataSignature="AMtx7mg0wnd4moQeVYIx5jPUdoVxOSxO3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1BDA713-266C-4C08-9DC8-45383AD87ED1}">
  <a:tblStyle styleId="{41BDA713-266C-4C08-9DC8-45383AD87ED1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F71C0370-ECC5-4FCE-9CD1-95EEFB29FD14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752844859"/>
              </p:ext>
            </p:extLst>
          </p:nvPr>
        </p:nvGraphicFramePr>
        <p:xfrm>
          <a:off x="591008" y="235533"/>
          <a:ext cx="2099200" cy="786194"/>
        </p:xfrm>
        <a:graphic>
          <a:graphicData uri="http://schemas.openxmlformats.org/drawingml/2006/table">
            <a:tbl>
              <a:tblPr>
                <a:noFill/>
                <a:tableStyleId>{41BDA713-266C-4C08-9DC8-45383AD87ED1}</a:tableStyleId>
              </a:tblPr>
              <a:tblGrid>
                <a:gridCol w="209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 </a:t>
                      </a:r>
                      <a:r>
                        <a:rPr lang="en-GB" sz="8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and their habitats</a:t>
                      </a:r>
                      <a:endParaRPr sz="800" u="none" strike="noStrike" cap="none" dirty="0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6</a:t>
                      </a:r>
                      <a:endParaRPr sz="800" b="1" u="none" strike="noStrike" cap="none" dirty="0">
                        <a:latin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38849" y="1080501"/>
          <a:ext cx="2817125" cy="3718350"/>
        </p:xfrm>
        <a:graphic>
          <a:graphicData uri="http://schemas.openxmlformats.org/drawingml/2006/table">
            <a:tbl>
              <a:tblPr>
                <a:noFill/>
                <a:tableStyleId>{F71C0370-ECC5-4FCE-9CD1-95EEFB29FD14}</a:tableStyleId>
              </a:tblPr>
              <a:tblGrid>
                <a:gridCol w="717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14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2050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7 features of living things are: 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Movement, Respiration, Sensitivity, Growth, Reproduction, Excretion, Nutrition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M-R-S G-R-E-N</a:t>
                      </a:r>
                      <a:endParaRPr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64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Carl Linnaeus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1707-1778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Swedish scientist known as the “father of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taxonomy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”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950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Linnaeus created the “binomial nomenclature”. This is a way of classifying animals and plants (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taxonomy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)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8875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Linnaeus gave each organism a 2 part Latin scientific name based on their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genus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and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species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E.g panthera leo (lion)- genus panthera, species leo</a:t>
                      </a:r>
                      <a:r>
                        <a:rPr lang="en-GB" sz="80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panthera tigris (tiger)- genus panthera, species tigris.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3700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Microorganisms are very tiny living things that can only be seen using a microscope.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7250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Viruses are neither living nor non-living. They can only replicate when inside a living </a:t>
                      </a: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organism</a:t>
                      </a: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17706" y="235516"/>
          <a:ext cx="2907775" cy="278775"/>
        </p:xfrm>
        <a:graphic>
          <a:graphicData uri="http://schemas.openxmlformats.org/drawingml/2006/table">
            <a:tbl>
              <a:tblPr>
                <a:noFill/>
                <a:tableStyleId>{F71C0370-ECC5-4FCE-9CD1-95EEFB29FD14}</a:tableStyleId>
              </a:tblPr>
              <a:tblGrid>
                <a:gridCol w="730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7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2862042952"/>
              </p:ext>
            </p:extLst>
          </p:nvPr>
        </p:nvGraphicFramePr>
        <p:xfrm>
          <a:off x="6087212" y="235537"/>
          <a:ext cx="2810950" cy="4671705"/>
        </p:xfrm>
        <a:graphic>
          <a:graphicData uri="http://schemas.openxmlformats.org/drawingml/2006/table">
            <a:tbl>
              <a:tblPr>
                <a:noFill/>
                <a:tableStyleId>{F71C0370-ECC5-4FCE-9CD1-95EEFB29FD14}</a:tableStyleId>
              </a:tblPr>
              <a:tblGrid>
                <a:gridCol w="870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0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7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1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classification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arrangement of organisms into groups based on their similarities and evolutionary relationships.</a:t>
                      </a:r>
                      <a:endParaRPr sz="7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5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organism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individual animal, plant or single-celled life form.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5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genus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group of related organisms. Their similarities may not be obvious.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1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species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group of closely related organisms that are similar and usually capable of producing offspring.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5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taxonomy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science of naming, identifying and classifying organisms.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5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5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microorganism</a:t>
                      </a:r>
                      <a:endParaRPr sz="65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organism that is microscopic and cannot be seen with the naked eye.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1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algae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single or multi cellular organism that has no roots, stem or leaves and is usually found in water.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5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fungi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classification of organisms such as yeast, mould and mushrooms.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5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bacteria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Microorganisms that are everywhere around us . They can be helpful or harmful.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virus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small infectious agent that can only replicate inside a living organism.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34" name="Google Shape;134;p1"/>
          <p:cNvGraphicFramePr/>
          <p:nvPr/>
        </p:nvGraphicFramePr>
        <p:xfrm>
          <a:off x="3961293" y="3353541"/>
          <a:ext cx="1939300" cy="278775"/>
        </p:xfrm>
        <a:graphic>
          <a:graphicData uri="http://schemas.openxmlformats.org/drawingml/2006/table">
            <a:tbl>
              <a:tblPr>
                <a:noFill/>
                <a:tableStyleId>{F71C0370-ECC5-4FCE-9CD1-95EEFB29FD14}</a:tableStyleId>
              </a:tblPr>
              <a:tblGrid>
                <a:gridCol w="486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Figures and Scientists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35" name="Google Shape;135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17703" y="590496"/>
            <a:ext cx="2907783" cy="154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12573" y="2248604"/>
            <a:ext cx="684164" cy="2374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96737" y="2065320"/>
            <a:ext cx="2268425" cy="1219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" descr="Carl Linnaeus - Wikipedia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961288" y="3700701"/>
            <a:ext cx="702342" cy="846257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"/>
          <p:cNvSpPr txBox="1"/>
          <p:nvPr/>
        </p:nvSpPr>
        <p:spPr>
          <a:xfrm>
            <a:off x="4782979" y="3700689"/>
            <a:ext cx="11175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Carl Linnaeus</a:t>
            </a:r>
            <a:endParaRPr sz="1000"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304</Words>
  <Application>Microsoft Macintosh PowerPoint</Application>
  <PresentationFormat>On-screen Show (16:9)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4</cp:revision>
  <dcterms:modified xsi:type="dcterms:W3CDTF">2022-01-23T19:49:39Z</dcterms:modified>
</cp:coreProperties>
</file>