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ga4VKqUIlX9KdK9lP+5HvXnopxm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3079159-DC97-48DD-A0E0-7F70BB46AF56}">
  <a:tblStyle styleId="{73079159-DC97-48DD-A0E0-7F70BB46AF56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A8E741D3-E2D3-4FD6-99F1-0DA73F326F91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803961368"/>
              </p:ext>
            </p:extLst>
          </p:nvPr>
        </p:nvGraphicFramePr>
        <p:xfrm>
          <a:off x="526482" y="237416"/>
          <a:ext cx="2696700" cy="787908"/>
        </p:xfrm>
        <a:graphic>
          <a:graphicData uri="http://schemas.openxmlformats.org/drawingml/2006/table">
            <a:tbl>
              <a:tblPr>
                <a:noFill/>
                <a:tableStyleId>{73079159-DC97-48DD-A0E0-7F70BB46AF56}</a:tableStyleId>
              </a:tblPr>
              <a:tblGrid>
                <a:gridCol w="2696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2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Working Scientifically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2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/>
        </p:nvGraphicFramePr>
        <p:xfrm>
          <a:off x="234776" y="1047115"/>
          <a:ext cx="3335875" cy="2677930"/>
        </p:xfrm>
        <a:graphic>
          <a:graphicData uri="http://schemas.openxmlformats.org/drawingml/2006/table">
            <a:tbl>
              <a:tblPr>
                <a:noFill/>
                <a:tableStyleId>{A8E741D3-E2D3-4FD6-99F1-0DA73F326F91}</a:tableStyleId>
              </a:tblPr>
              <a:tblGrid>
                <a:gridCol w="1006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9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8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features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most important parts.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9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Chart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way of showing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data</a:t>
                      </a:r>
                      <a:r>
                        <a:rPr lang="en-GB" sz="7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data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has been collected.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4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equipment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needed to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test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something.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4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test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way of finding something out.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1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fair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It is equal or the same.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37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comparison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Looking at the similarities and differences.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conclusion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answer from the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data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collected.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28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improvement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Making something better.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0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observation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 we have seen or found out.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1" name="Google Shape;131;p1"/>
          <p:cNvSpPr txBox="1"/>
          <p:nvPr/>
        </p:nvSpPr>
        <p:spPr>
          <a:xfrm>
            <a:off x="3427228" y="3046228"/>
            <a:ext cx="184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2" name="Google Shape;132;p1"/>
          <p:cNvGraphicFramePr/>
          <p:nvPr/>
        </p:nvGraphicFramePr>
        <p:xfrm>
          <a:off x="232940" y="3762383"/>
          <a:ext cx="3335875" cy="278775"/>
        </p:xfrm>
        <a:graphic>
          <a:graphicData uri="http://schemas.openxmlformats.org/drawingml/2006/table">
            <a:tbl>
              <a:tblPr>
                <a:noFill/>
                <a:tableStyleId>{A8E741D3-E2D3-4FD6-99F1-0DA73F326F91}</a:tableStyleId>
              </a:tblPr>
              <a:tblGrid>
                <a:gridCol w="83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8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Recording Data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/>
        </p:nvGraphicFramePr>
        <p:xfrm>
          <a:off x="3612033" y="237422"/>
          <a:ext cx="2635150" cy="2053125"/>
        </p:xfrm>
        <a:graphic>
          <a:graphicData uri="http://schemas.openxmlformats.org/drawingml/2006/table">
            <a:tbl>
              <a:tblPr>
                <a:noFill/>
                <a:tableStyleId>{A8E741D3-E2D3-4FD6-99F1-0DA73F326F91}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Planning and Communication and Sources</a:t>
                      </a:r>
                      <a:endParaRPr sz="2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2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4" name="Google Shape;134;p1"/>
          <p:cNvGraphicFramePr/>
          <p:nvPr/>
        </p:nvGraphicFramePr>
        <p:xfrm>
          <a:off x="6246282" y="237422"/>
          <a:ext cx="2652775" cy="2053125"/>
        </p:xfrm>
        <a:graphic>
          <a:graphicData uri="http://schemas.openxmlformats.org/drawingml/2006/table">
            <a:tbl>
              <a:tblPr>
                <a:noFill/>
                <a:tableStyleId>{A8E741D3-E2D3-4FD6-99F1-0DA73F326F91}</a:tableStyleId>
              </a:tblPr>
              <a:tblGrid>
                <a:gridCol w="2652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Enquiring and Testing and Obtaining and Presenting Evidence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5" name="Google Shape;135;p1"/>
          <p:cNvGraphicFramePr/>
          <p:nvPr/>
        </p:nvGraphicFramePr>
        <p:xfrm>
          <a:off x="6246282" y="2290555"/>
          <a:ext cx="2652775" cy="1945100"/>
        </p:xfrm>
        <a:graphic>
          <a:graphicData uri="http://schemas.openxmlformats.org/drawingml/2006/table">
            <a:tbl>
              <a:tblPr>
                <a:noFill/>
                <a:tableStyleId>{A8E741D3-E2D3-4FD6-99F1-0DA73F326F91}</a:tableStyleId>
              </a:tblPr>
              <a:tblGrid>
                <a:gridCol w="2652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Considering Evidence and Evaluating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4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6" name="Google Shape;136;p1"/>
          <p:cNvGraphicFramePr/>
          <p:nvPr/>
        </p:nvGraphicFramePr>
        <p:xfrm>
          <a:off x="3612033" y="2290555"/>
          <a:ext cx="2639250" cy="1945100"/>
        </p:xfrm>
        <a:graphic>
          <a:graphicData uri="http://schemas.openxmlformats.org/drawingml/2006/table">
            <a:tbl>
              <a:tblPr>
                <a:noFill/>
                <a:tableStyleId>{A8E741D3-E2D3-4FD6-99F1-0DA73F326F91}</a:tableStyleId>
              </a:tblPr>
              <a:tblGrid>
                <a:gridCol w="2639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4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Observing and Recording</a:t>
                      </a:r>
                      <a:endParaRPr sz="1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40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7" name="Google Shape;137;p1"/>
          <p:cNvSpPr txBox="1"/>
          <p:nvPr/>
        </p:nvSpPr>
        <p:spPr>
          <a:xfrm>
            <a:off x="3685075" y="1128725"/>
            <a:ext cx="84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Describe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observations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8" name="Google Shape;13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19196" y="769378"/>
            <a:ext cx="296407" cy="307137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"/>
          <p:cNvSpPr txBox="1"/>
          <p:nvPr/>
        </p:nvSpPr>
        <p:spPr>
          <a:xfrm>
            <a:off x="4193967" y="1541421"/>
            <a:ext cx="969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Use texts to find information.</a:t>
            </a:r>
            <a:endParaRPr/>
          </a:p>
        </p:txBody>
      </p:sp>
      <p:sp>
        <p:nvSpPr>
          <p:cNvPr id="140" name="Google Shape;140;p1"/>
          <p:cNvSpPr txBox="1"/>
          <p:nvPr/>
        </p:nvSpPr>
        <p:spPr>
          <a:xfrm>
            <a:off x="5276373" y="1111518"/>
            <a:ext cx="969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how to find things out.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1" name="Google Shape;141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00241" y="1663666"/>
            <a:ext cx="533400" cy="53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"/>
          <p:cNvSpPr txBox="1"/>
          <p:nvPr/>
        </p:nvSpPr>
        <p:spPr>
          <a:xfrm>
            <a:off x="4775260" y="1922925"/>
            <a:ext cx="969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Find the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key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features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3" name="Google Shape;143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92722" y="744056"/>
            <a:ext cx="624406" cy="568968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"/>
          <p:cNvSpPr txBox="1"/>
          <p:nvPr/>
        </p:nvSpPr>
        <p:spPr>
          <a:xfrm>
            <a:off x="4419972" y="1283236"/>
            <a:ext cx="969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Ask questions.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6246275" y="1081200"/>
            <a:ext cx="734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simple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equipment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6" name="Google Shape;146;p1"/>
          <p:cNvSpPr txBox="1"/>
          <p:nvPr/>
        </p:nvSpPr>
        <p:spPr>
          <a:xfrm>
            <a:off x="6952452" y="1118700"/>
            <a:ext cx="773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Compare objects, living things and events.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7" name="Google Shape;147;p1" descr="Mind Clipart Thinki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80893" y="1473831"/>
            <a:ext cx="410710" cy="473896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"/>
          <p:cNvSpPr txBox="1"/>
          <p:nvPr/>
        </p:nvSpPr>
        <p:spPr>
          <a:xfrm>
            <a:off x="7533542" y="1979435"/>
            <a:ext cx="1183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what you know to answer questions.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49" name="Google Shape;14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058637" y="796661"/>
            <a:ext cx="505227" cy="352735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"/>
          <p:cNvSpPr txBox="1"/>
          <p:nvPr/>
        </p:nvSpPr>
        <p:spPr>
          <a:xfrm>
            <a:off x="4955975" y="2775650"/>
            <a:ext cx="1221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Answer questions asked by the teacher.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1" name="Google Shape;151;p1"/>
          <p:cNvSpPr txBox="1"/>
          <p:nvPr/>
        </p:nvSpPr>
        <p:spPr>
          <a:xfrm>
            <a:off x="3644297" y="3155400"/>
            <a:ext cx="848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Ask questions.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2" name="Google Shape;152;p1"/>
          <p:cNvSpPr txBox="1"/>
          <p:nvPr/>
        </p:nvSpPr>
        <p:spPr>
          <a:xfrm>
            <a:off x="4634290" y="3293172"/>
            <a:ext cx="1081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Collect and record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data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with help.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3" name="Google Shape;153;p1"/>
          <p:cNvSpPr txBox="1"/>
          <p:nvPr/>
        </p:nvSpPr>
        <p:spPr>
          <a:xfrm>
            <a:off x="3640342" y="3877898"/>
            <a:ext cx="937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how to collect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data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4" name="Google Shape;154;p1"/>
          <p:cNvSpPr txBox="1"/>
          <p:nvPr/>
        </p:nvSpPr>
        <p:spPr>
          <a:xfrm>
            <a:off x="7744000" y="3877825"/>
            <a:ext cx="1087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Draw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conclusions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explain.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5" name="Google Shape;155;p1"/>
          <p:cNvSpPr txBox="1"/>
          <p:nvPr/>
        </p:nvSpPr>
        <p:spPr>
          <a:xfrm>
            <a:off x="6301500" y="2775600"/>
            <a:ext cx="84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Say what has happened.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6" name="Google Shape;156;p1"/>
          <p:cNvSpPr txBox="1"/>
          <p:nvPr/>
        </p:nvSpPr>
        <p:spPr>
          <a:xfrm>
            <a:off x="7627850" y="3094900"/>
            <a:ext cx="12216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Say what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observations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show and if it was expected.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7" name="Google Shape;157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58627" y="2775600"/>
            <a:ext cx="285166" cy="295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383719" y="2775599"/>
            <a:ext cx="163701" cy="2718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30904" y="2770555"/>
            <a:ext cx="264539" cy="27411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"/>
          <p:cNvSpPr txBox="1"/>
          <p:nvPr/>
        </p:nvSpPr>
        <p:spPr>
          <a:xfrm>
            <a:off x="2806800" y="4298088"/>
            <a:ext cx="679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Labelled diagram.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1" name="Google Shape;161;p1"/>
          <p:cNvSpPr txBox="1"/>
          <p:nvPr/>
        </p:nvSpPr>
        <p:spPr>
          <a:xfrm>
            <a:off x="5895125" y="4439775"/>
            <a:ext cx="533400" cy="4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Block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graph.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2" name="Google Shape;162;p1"/>
          <p:cNvSpPr txBox="1"/>
          <p:nvPr/>
        </p:nvSpPr>
        <p:spPr>
          <a:xfrm>
            <a:off x="969599" y="4359738"/>
            <a:ext cx="588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3" name="Google Shape;163;p1"/>
          <p:cNvSpPr txBox="1"/>
          <p:nvPr/>
        </p:nvSpPr>
        <p:spPr>
          <a:xfrm>
            <a:off x="4372651" y="4459075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Pictogram.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4" name="Google Shape;164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34779" y="4098385"/>
            <a:ext cx="630182" cy="738103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1"/>
          <p:cNvSpPr txBox="1"/>
          <p:nvPr/>
        </p:nvSpPr>
        <p:spPr>
          <a:xfrm>
            <a:off x="7444100" y="4387375"/>
            <a:ext cx="679500" cy="4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Sorting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diagram.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6" name="Google Shape;166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505807" y="4309507"/>
            <a:ext cx="938305" cy="5649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668237" y="4286122"/>
            <a:ext cx="773482" cy="580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5389874" y="4264573"/>
            <a:ext cx="505250" cy="62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683325" y="4165879"/>
            <a:ext cx="1123482" cy="6031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106529" y="768713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744211" y="1580412"/>
            <a:ext cx="469123" cy="3689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03493" y="764232"/>
            <a:ext cx="296407" cy="307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743641" y="760788"/>
            <a:ext cx="195261" cy="324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6347307" y="744048"/>
            <a:ext cx="463338" cy="347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6570021" y="1460004"/>
            <a:ext cx="296424" cy="422363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"/>
          <p:cNvSpPr txBox="1"/>
          <p:nvPr/>
        </p:nvSpPr>
        <p:spPr>
          <a:xfrm>
            <a:off x="6251275" y="1922475"/>
            <a:ext cx="1123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observations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about the task.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77" name="Google Shape;177;p1"/>
          <p:cNvSpPr txBox="1"/>
          <p:nvPr/>
        </p:nvSpPr>
        <p:spPr>
          <a:xfrm>
            <a:off x="7811850" y="1065300"/>
            <a:ext cx="1087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Begin to know if a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test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or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comparison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is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fair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8" name="Google Shape;178;p1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8061497" y="743933"/>
            <a:ext cx="587891" cy="352735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"/>
          <p:cNvSpPr txBox="1"/>
          <p:nvPr/>
        </p:nvSpPr>
        <p:spPr>
          <a:xfrm>
            <a:off x="5314875" y="3732050"/>
            <a:ext cx="848400" cy="41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Begin to select the right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equipment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0" name="Google Shape;180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47970" y="2758664"/>
            <a:ext cx="414003" cy="377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4683984" y="2742651"/>
            <a:ext cx="383887" cy="4092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" descr="Mind Clipart Thinki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31414" y="2985551"/>
            <a:ext cx="255867" cy="29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5817632" y="3280775"/>
            <a:ext cx="326810" cy="363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3702400" y="3481272"/>
            <a:ext cx="326810" cy="363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51028" y="3497089"/>
            <a:ext cx="320240" cy="331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4693129" y="3773132"/>
            <a:ext cx="472932" cy="35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" descr="39+ Green Tick Clipart ... Green Tick Clipart | ClipartLook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5118700" y="3717015"/>
            <a:ext cx="283005" cy="2830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8396893" y="2770538"/>
            <a:ext cx="320351" cy="27411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"/>
          <p:cNvSpPr txBox="1"/>
          <p:nvPr/>
        </p:nvSpPr>
        <p:spPr>
          <a:xfrm>
            <a:off x="6344125" y="3785975"/>
            <a:ext cx="937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improvements</a:t>
            </a: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90" name="Google Shape;190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6684319" y="3382137"/>
            <a:ext cx="374305" cy="374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8027038" y="3497108"/>
            <a:ext cx="521119" cy="417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24913" y="3421546"/>
            <a:ext cx="285166" cy="2954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233</Words>
  <Application>Microsoft Macintosh PowerPoint</Application>
  <PresentationFormat>On-screen Show (16:9)</PresentationFormat>
  <Paragraphs>57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2022-01-23T19:59:48Z</dcterms:modified>
</cp:coreProperties>
</file>