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Nunito" pitchFamily="2" charset="77"/>
      <p:regular r:id="rId9"/>
      <p:bold r:id="rId10"/>
      <p:italic r:id="rId11"/>
      <p:boldItalic r:id="rId12"/>
    </p:embeddedFont>
    <p:embeddedFont>
      <p:font typeface="Poppins" pitchFamily="2" charset="77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jzqEoXFkNH58ZcEBDH4td82uz1f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E438E54-CF4A-4192-98A7-83FAAC435F8B}">
  <a:tblStyle styleId="{1E438E54-CF4A-4192-98A7-83FAAC435F8B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1218170B-AA27-4A0C-9FFF-87E25B4E34C7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8a1b4a816f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7" name="Google Shape;137;g8a1b4a816f_0_5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600" cy="45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351933101"/>
              </p:ext>
            </p:extLst>
          </p:nvPr>
        </p:nvGraphicFramePr>
        <p:xfrm>
          <a:off x="642014" y="279683"/>
          <a:ext cx="2039050" cy="786194"/>
        </p:xfrm>
        <a:graphic>
          <a:graphicData uri="http://schemas.openxmlformats.org/drawingml/2006/table">
            <a:tbl>
              <a:tblPr>
                <a:noFill/>
                <a:tableStyleId>{1E438E54-CF4A-4192-98A7-83FAAC435F8B}</a:tableStyleId>
              </a:tblPr>
              <a:tblGrid>
                <a:gridCol w="2039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64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7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including humans</a:t>
                      </a:r>
                      <a:endParaRPr sz="8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3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3097924734"/>
              </p:ext>
            </p:extLst>
          </p:nvPr>
        </p:nvGraphicFramePr>
        <p:xfrm>
          <a:off x="270972" y="1151151"/>
          <a:ext cx="2785000" cy="3880445"/>
        </p:xfrm>
        <a:graphic>
          <a:graphicData uri="http://schemas.openxmlformats.org/drawingml/2006/table">
            <a:tbl>
              <a:tblPr>
                <a:noFill/>
                <a:tableStyleId>{1218170B-AA27-4A0C-9FFF-87E25B4E34C7}</a:tableStyleId>
              </a:tblPr>
              <a:tblGrid>
                <a:gridCol w="1392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994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233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things need food to grow and to be strong and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healthy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233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Plants can make their own food, but animals cannot.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233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stay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healthy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humans need to exercise, eat a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healthy 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diet and be hygienic.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9233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Animals, including humans, need food, water and air to stay alive.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0789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Skeletons do three important jobs: protect organs inside the body; allow movement; support the body and stop it from falling on the floor.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7390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Skeletal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muscles 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work in pairs to move the bones they are attached to by taking turns to contract (get shorter) and relax (get longer).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7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19414" y="279687"/>
          <a:ext cx="3588025" cy="278775"/>
        </p:xfrm>
        <a:graphic>
          <a:graphicData uri="http://schemas.openxmlformats.org/drawingml/2006/table">
            <a:tbl>
              <a:tblPr>
                <a:noFill/>
                <a:tableStyleId>{1218170B-AA27-4A0C-9FFF-87E25B4E34C7}</a:tableStyleId>
              </a:tblPr>
              <a:tblGrid>
                <a:gridCol w="900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7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3642971093"/>
              </p:ext>
            </p:extLst>
          </p:nvPr>
        </p:nvGraphicFramePr>
        <p:xfrm>
          <a:off x="6785540" y="279673"/>
          <a:ext cx="2086100" cy="4114800"/>
        </p:xfrm>
        <a:graphic>
          <a:graphicData uri="http://schemas.openxmlformats.org/drawingml/2006/table">
            <a:tbl>
              <a:tblPr>
                <a:noFill/>
                <a:tableStyleId>{1218170B-AA27-4A0C-9FFF-87E25B4E34C7}</a:tableStyleId>
              </a:tblPr>
              <a:tblGrid>
                <a:gridCol w="899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6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3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Key </a:t>
                      </a:r>
                      <a:endParaRPr sz="800" b="1" u="none" strike="noStrike" cap="none" dirty="0">
                        <a:latin typeface="Poppins" pitchFamily="2" charset="77"/>
                        <a:ea typeface="Arial"/>
                        <a:cs typeface="Poppins" pitchFamily="2" charset="77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Vocabulary</a:t>
                      </a:r>
                      <a:endParaRPr sz="800" b="1" u="none" strike="noStrike" cap="none" dirty="0">
                        <a:latin typeface="Poppins" pitchFamily="2" charset="77"/>
                        <a:ea typeface="Arial"/>
                        <a:cs typeface="Poppins" pitchFamily="2" charset="77"/>
                        <a:sym typeface="Arial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Definition</a:t>
                      </a:r>
                      <a:endParaRPr sz="800" b="1" u="none" strike="noStrike" cap="none" dirty="0">
                        <a:latin typeface="Poppins" pitchFamily="2" charset="77"/>
                        <a:ea typeface="Arial"/>
                        <a:cs typeface="Poppins" pitchFamily="2" charset="77"/>
                        <a:sym typeface="Arial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healthy</a:t>
                      </a:r>
                      <a:endParaRPr sz="9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 a good physical and mental condition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nutrients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Substances that animals need to stay alive and healthy.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energy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Strength to be able to move and grow.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vertebrate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with backbones.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invertebrate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without backbones.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3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muscles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Soft tissues in the body that contract and relax to cause movement.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tendons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Cords that join muscles to bones.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joints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Areas where two or more bones are fitted together.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39675" y="3694484"/>
            <a:ext cx="1304258" cy="7622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6125" y="654325"/>
            <a:ext cx="3588025" cy="3695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g8a1b4a816f_0_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5400000">
            <a:off x="1568152" y="-57925"/>
            <a:ext cx="3662525" cy="624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g8a1b4a816f_0_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5400000">
            <a:off x="6330255" y="-1008154"/>
            <a:ext cx="1279050" cy="385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g8a1b4a816f_0_5"/>
          <p:cNvPicPr preferRelativeResize="0"/>
          <p:nvPr/>
        </p:nvPicPr>
        <p:blipFill rotWithShape="1">
          <a:blip r:embed="rId5">
            <a:alphaModFix/>
          </a:blip>
          <a:srcRect b="3735"/>
          <a:stretch/>
        </p:blipFill>
        <p:spPr>
          <a:xfrm rot="-5400000">
            <a:off x="6447025" y="2508275"/>
            <a:ext cx="3180975" cy="159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204</Words>
  <Application>Microsoft Macintosh PowerPoint</Application>
  <PresentationFormat>On-screen Show (16:9)</PresentationFormat>
  <Paragraphs>30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Poppins</vt:lpstr>
      <vt:lpstr>Nunito</vt:lpstr>
      <vt:lpstr>Calibri</vt:lpstr>
      <vt:lpstr>Arial</vt:lpstr>
      <vt:lpstr>Shift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2022-01-23T19:59:06Z</dcterms:modified>
</cp:coreProperties>
</file>