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qk25bVp239kGKHqioU6JOnLIL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0CB67C6-5BC0-4C7C-BF10-5D621C309C53}">
  <a:tblStyle styleId="{F0CB67C6-5BC0-4C7C-BF10-5D621C309C5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49BA1AD3-8DF1-4EBC-A4F5-3B0471BD32D2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4001840973"/>
              </p:ext>
            </p:extLst>
          </p:nvPr>
        </p:nvGraphicFramePr>
        <p:xfrm>
          <a:off x="478760" y="264108"/>
          <a:ext cx="2284600" cy="809008"/>
        </p:xfrm>
        <a:graphic>
          <a:graphicData uri="http://schemas.openxmlformats.org/drawingml/2006/table">
            <a:tbl>
              <a:tblPr>
                <a:noFill/>
                <a:tableStyleId>{F0CB67C6-5BC0-4C7C-BF10-5D621C309C53}</a:tableStyleId>
              </a:tblPr>
              <a:tblGrid>
                <a:gridCol w="228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things and their habitats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4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44547" y="1175950"/>
          <a:ext cx="2811425" cy="3768950"/>
        </p:xfrm>
        <a:graphic>
          <a:graphicData uri="http://schemas.openxmlformats.org/drawingml/2006/table">
            <a:tbl>
              <a:tblPr>
                <a:noFill/>
                <a:tableStyleId>{49BA1AD3-8DF1-4EBC-A4F5-3B0471BD32D2}</a:tableStyleId>
              </a:tblPr>
              <a:tblGrid>
                <a:gridCol w="2811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1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billions of different kinds of living things (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organisms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) on earth have been divided up, by scientists, into groups according to their similarities and differences. 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This is known as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classifying. 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Classifying living things into groups allows scientists to learn more about what makes each species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unique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many different classes of animal. Those with backbones are known as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vertebrates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These are then grouped into mammals, birds, fish, reptiles and amphibians. 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1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Invertebrates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animals without backbones, are arachnids, insects, snails and slugs and worms.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1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the no</a:t>
                      </a:r>
                      <a:r>
                        <a:rPr lang="en-GB" sz="7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n-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environment surrounding a living thing. It provides space, shelter, food and water.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9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ecosystem 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made up of the living organism and the non living habitat. An ecosystem can be any size from a tree to the whole world.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 can be classified into two groups-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flowering plants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(including grasses and some trees) and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non flowering plants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(conifers, ferns and mosses)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3306550" cy="278775"/>
        </p:xfrm>
        <a:graphic>
          <a:graphicData uri="http://schemas.openxmlformats.org/drawingml/2006/table">
            <a:tbl>
              <a:tblPr>
                <a:noFill/>
                <a:tableStyleId>{49BA1AD3-8DF1-4EBC-A4F5-3B0471BD32D2}</a:tableStyleId>
              </a:tblPr>
              <a:tblGrid>
                <a:gridCol w="752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4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6450681" y="264111"/>
          <a:ext cx="2447250" cy="3144940"/>
        </p:xfrm>
        <a:graphic>
          <a:graphicData uri="http://schemas.openxmlformats.org/drawingml/2006/table">
            <a:tbl>
              <a:tblPr>
                <a:noFill/>
                <a:tableStyleId>{49BA1AD3-8DF1-4EBC-A4F5-3B0471BD32D2}</a:tableStyleId>
              </a:tblPr>
              <a:tblGrid>
                <a:gridCol w="83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0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organism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individual living thing, such as a plant, an animal, or a bacteria. 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classifying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put into groups according to things that are similar.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vertebrate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Having a backbone.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invertebrate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Without a backbone.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ecosystem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community of living things, together with their environment.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8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natural environment of an animal or plant.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unique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Being the only one of its type.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flowering plant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Produces a flower.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on-flowering plant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Does not produce a flower.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940580" y="697395"/>
            <a:ext cx="1625400" cy="2463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Ways of </a:t>
            </a:r>
            <a:r>
              <a:rPr lang="en-GB" sz="1000" b="1" dirty="0"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-GB" sz="10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lassifying</a:t>
            </a:r>
            <a:endParaRPr sz="1400" b="1" i="0" u="none" strike="noStrike" cap="none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6793551" y="3420200"/>
            <a:ext cx="1874400" cy="246300"/>
          </a:xfrm>
          <a:prstGeom prst="rect">
            <a:avLst/>
          </a:prstGeom>
          <a:solidFill>
            <a:srgbClr val="F9CB9C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Changing Environments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0717" y="1098154"/>
            <a:ext cx="3165225" cy="152563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79048" y="4491415"/>
            <a:ext cx="439100" cy="355148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6567248" y="3648800"/>
            <a:ext cx="7197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Natural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7921425" y="3648800"/>
            <a:ext cx="6834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Human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27750" y="3859676"/>
            <a:ext cx="596625" cy="438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27751" y="4487051"/>
            <a:ext cx="439100" cy="422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85331" y="3859680"/>
            <a:ext cx="683528" cy="341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112496" y="4347103"/>
            <a:ext cx="524400" cy="53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"/>
          <p:cNvSpPr txBox="1"/>
          <p:nvPr/>
        </p:nvSpPr>
        <p:spPr>
          <a:xfrm>
            <a:off x="8332677" y="4005738"/>
            <a:ext cx="5244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litter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7751960" y="4317440"/>
            <a:ext cx="6270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parkland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8053200" y="4347088"/>
            <a:ext cx="10908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deforestation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6643458" y="4199821"/>
            <a:ext cx="6144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seasons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6532750" y="4582850"/>
            <a:ext cx="6834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rainfall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9" name="Google Shape;149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00051" y="2960949"/>
            <a:ext cx="3306549" cy="1936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297</Words>
  <Application>Microsoft Macintosh PowerPoint</Application>
  <PresentationFormat>On-screen Show (16:9)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2022-01-23T19:54:02Z</dcterms:modified>
</cp:coreProperties>
</file>