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glDV6+42+X1dpTkTf8RHSSuaGZ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C62B7BE-F6F1-4A46-88D2-4EC6873DAE41}">
  <a:tblStyle styleId="{1C62B7BE-F6F1-4A46-88D2-4EC6873DAE41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C5A35CA4-DE09-4AC3-B169-063B468A3B4B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4024711594"/>
              </p:ext>
            </p:extLst>
          </p:nvPr>
        </p:nvGraphicFramePr>
        <p:xfrm>
          <a:off x="566611" y="264083"/>
          <a:ext cx="2233325" cy="825225"/>
        </p:xfrm>
        <a:graphic>
          <a:graphicData uri="http://schemas.openxmlformats.org/drawingml/2006/table">
            <a:tbl>
              <a:tblPr>
                <a:noFill/>
                <a:tableStyleId>{1C62B7BE-F6F1-4A46-88D2-4EC6873DAE41}</a:tableStyleId>
              </a:tblPr>
              <a:tblGrid>
                <a:gridCol w="2233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1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1419990513"/>
              </p:ext>
            </p:extLst>
          </p:nvPr>
        </p:nvGraphicFramePr>
        <p:xfrm>
          <a:off x="252247" y="1125224"/>
          <a:ext cx="2803725" cy="3833390"/>
        </p:xfrm>
        <a:graphic>
          <a:graphicData uri="http://schemas.openxmlformats.org/drawingml/2006/table">
            <a:tbl>
              <a:tblPr>
                <a:noFill/>
                <a:tableStyleId>{C5A35CA4-DE09-4AC3-B169-063B468A3B4B}</a:tableStyleId>
              </a:tblPr>
              <a:tblGrid>
                <a:gridCol w="8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3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7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02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Plants have different parts that each have a job to do. The main parts of a flowering plant are the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the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leaves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the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stem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the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roots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12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Plants can grow from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seeds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(</a:t>
                      </a:r>
                      <a:r>
                        <a:rPr lang="en-GB" sz="800" i="0" u="none" strike="noStrike" cap="none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eg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sunflower, apple tree) or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bulbs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(</a:t>
                      </a:r>
                      <a:r>
                        <a:rPr lang="en-GB" sz="800" i="0" u="none" strike="noStrike" cap="none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eg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daffodils, onions).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Roots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(</a:t>
                      </a:r>
                      <a:r>
                        <a:rPr lang="en-GB" sz="800" i="0" u="none" strike="noStrike" cap="none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eg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carrots, parsnips) and </a:t>
                      </a:r>
                      <a:r>
                        <a:rPr lang="en-GB" sz="8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tubers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(</a:t>
                      </a:r>
                      <a:r>
                        <a:rPr lang="en-GB" sz="800" i="0" u="none" strike="noStrike" cap="none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eg</a:t>
                      </a:r>
                      <a:r>
                        <a:rPr lang="en-GB" sz="800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potato) can also be planted and will grow.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Wild plants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wild plant seed grows where it falls. It doesn’t need to be planted or cared for as it grows.</a:t>
                      </a:r>
                      <a:endParaRPr sz="750" i="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Garden plants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Garden plants are plants that people choose to grow in their gardens.</a:t>
                      </a:r>
                      <a:endParaRPr sz="750" i="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2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Weeds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Weeds are wild plants that grow in places where people don’t want them.</a:t>
                      </a:r>
                      <a:endParaRPr sz="750" i="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0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Trees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Not all trees </a:t>
                      </a:r>
                      <a:r>
                        <a:rPr lang="en-GB" sz="75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lose</a:t>
                      </a:r>
                      <a:r>
                        <a:rPr lang="en-GB" sz="75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their leaves in the winter. 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deciduous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tree loses its leaves each year.  An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evergreen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tree keeps its green leaves all year round, even in the winter.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543450" cy="279400"/>
        </p:xfrm>
        <a:graphic>
          <a:graphicData uri="http://schemas.openxmlformats.org/drawingml/2006/table">
            <a:tbl>
              <a:tblPr>
                <a:noFill/>
                <a:tableStyleId>{C5A35CA4-DE09-4AC3-B169-063B468A3B4B}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3874009164"/>
              </p:ext>
            </p:extLst>
          </p:nvPr>
        </p:nvGraphicFramePr>
        <p:xfrm>
          <a:off x="5687572" y="264093"/>
          <a:ext cx="3222950" cy="4595860"/>
        </p:xfrm>
        <a:graphic>
          <a:graphicData uri="http://schemas.openxmlformats.org/drawingml/2006/table">
            <a:tbl>
              <a:tblPr>
                <a:noFill/>
                <a:tableStyleId>{C5A35CA4-DE09-4AC3-B169-063B468A3B4B}</a:tableStyleId>
              </a:tblPr>
              <a:tblGrid>
                <a:gridCol w="89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7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roots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Roots take in water and nutrients from the soil.</a:t>
                      </a:r>
                      <a:endParaRPr sz="1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</a:t>
                      </a: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tem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stem holds the plant up and carries the water and nutrients from the roots to the leaves and flowers.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leaves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Leaves catch sunlight to make energy.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flowers</a:t>
                      </a:r>
                      <a:endParaRPr sz="10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Flowers attract insects and birds.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petals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Petals are the colourful part of the flower.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fruit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Fruit contains the plant’s seeds. 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Seeds grow into new plants.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bulb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Bulbs grow into new plants.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9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tuber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thick part of an underground stem. Eg a potato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3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germinate</a:t>
                      </a:r>
                      <a:endParaRPr sz="10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a seed begins to grow.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99375" y="582688"/>
            <a:ext cx="2144800" cy="108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63250" y="1705200"/>
            <a:ext cx="1817050" cy="907604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"/>
          <p:cNvSpPr txBox="1"/>
          <p:nvPr/>
        </p:nvSpPr>
        <p:spPr>
          <a:xfrm>
            <a:off x="4917626" y="3984838"/>
            <a:ext cx="6378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bulbs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67778" y="4231144"/>
            <a:ext cx="737491" cy="490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46975" y="2516525"/>
            <a:ext cx="2144799" cy="1177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7">
            <a:alphaModFix/>
          </a:blip>
          <a:srcRect b="7578"/>
          <a:stretch/>
        </p:blipFill>
        <p:spPr>
          <a:xfrm>
            <a:off x="3302750" y="3645250"/>
            <a:ext cx="1095975" cy="128287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"/>
          <p:cNvSpPr txBox="1"/>
          <p:nvPr/>
        </p:nvSpPr>
        <p:spPr>
          <a:xfrm>
            <a:off x="4917623" y="3127825"/>
            <a:ext cx="6378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seeds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0" name="Google Shape;140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871559" y="3374137"/>
            <a:ext cx="729937" cy="4983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282</Words>
  <Application>Microsoft Macintosh PowerPoint</Application>
  <PresentationFormat>On-screen Show (16:9)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2022-01-23T20:13:27Z</dcterms:modified>
</cp:coreProperties>
</file>