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69" r:id="rId2"/>
    <p:sldId id="257" r:id="rId3"/>
    <p:sldId id="258" r:id="rId4"/>
    <p:sldId id="259" r:id="rId5"/>
    <p:sldId id="262" r:id="rId6"/>
    <p:sldId id="268" r:id="rId7"/>
    <p:sldId id="267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E7FD"/>
    <a:srgbClr val="C3EF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00CC8B-15B8-4FC2-BDEF-C7F29A5344A6}" v="9" dt="2025-01-15T16:34:41.4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72" autoAdjust="0"/>
    <p:restoredTop sz="94660"/>
  </p:normalViewPr>
  <p:slideViewPr>
    <p:cSldViewPr snapToGrid="0">
      <p:cViewPr varScale="1">
        <p:scale>
          <a:sx n="63" d="100"/>
          <a:sy n="63" d="100"/>
        </p:scale>
        <p:origin x="82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Collins (St Oswald's)" userId="bb1aa21e-acd6-441e-816e-74c60aa0c5b4" providerId="ADAL" clId="{0C027775-7E0E-4A82-80B6-F7A47540EEA3}"/>
    <pc:docChg chg="custSel delSld modSld">
      <pc:chgData name="Sarah Collins (St Oswald's)" userId="bb1aa21e-acd6-441e-816e-74c60aa0c5b4" providerId="ADAL" clId="{0C027775-7E0E-4A82-80B6-F7A47540EEA3}" dt="2025-01-15T20:15:40.968" v="565" actId="6549"/>
      <pc:docMkLst>
        <pc:docMk/>
      </pc:docMkLst>
      <pc:sldChg chg="modSp mod">
        <pc:chgData name="Sarah Collins (St Oswald's)" userId="bb1aa21e-acd6-441e-816e-74c60aa0c5b4" providerId="ADAL" clId="{0C027775-7E0E-4A82-80B6-F7A47540EEA3}" dt="2025-01-15T20:14:59.432" v="560" actId="255"/>
        <pc:sldMkLst>
          <pc:docMk/>
          <pc:sldMk cId="2034336120" sldId="257"/>
        </pc:sldMkLst>
        <pc:spChg chg="mod">
          <ac:chgData name="Sarah Collins (St Oswald's)" userId="bb1aa21e-acd6-441e-816e-74c60aa0c5b4" providerId="ADAL" clId="{0C027775-7E0E-4A82-80B6-F7A47540EEA3}" dt="2025-01-15T20:14:59.432" v="560" actId="255"/>
          <ac:spMkLst>
            <pc:docMk/>
            <pc:sldMk cId="2034336120" sldId="257"/>
            <ac:spMk id="3" creationId="{9DA974E6-3A4E-D189-A5D9-4704FD31C108}"/>
          </ac:spMkLst>
        </pc:spChg>
      </pc:sldChg>
      <pc:sldChg chg="modSp mod">
        <pc:chgData name="Sarah Collins (St Oswald's)" userId="bb1aa21e-acd6-441e-816e-74c60aa0c5b4" providerId="ADAL" clId="{0C027775-7E0E-4A82-80B6-F7A47540EEA3}" dt="2025-01-15T20:15:40.968" v="565" actId="6549"/>
        <pc:sldMkLst>
          <pc:docMk/>
          <pc:sldMk cId="586956006" sldId="258"/>
        </pc:sldMkLst>
        <pc:spChg chg="mod">
          <ac:chgData name="Sarah Collins (St Oswald's)" userId="bb1aa21e-acd6-441e-816e-74c60aa0c5b4" providerId="ADAL" clId="{0C027775-7E0E-4A82-80B6-F7A47540EEA3}" dt="2025-01-15T20:05:12.683" v="126" actId="14100"/>
          <ac:spMkLst>
            <pc:docMk/>
            <pc:sldMk cId="586956006" sldId="258"/>
            <ac:spMk id="2" creationId="{6DB8AEE1-121F-A274-AD7A-6F0D64DBDB70}"/>
          </ac:spMkLst>
        </pc:spChg>
        <pc:spChg chg="mod">
          <ac:chgData name="Sarah Collins (St Oswald's)" userId="bb1aa21e-acd6-441e-816e-74c60aa0c5b4" providerId="ADAL" clId="{0C027775-7E0E-4A82-80B6-F7A47540EEA3}" dt="2025-01-15T20:15:40.968" v="565" actId="6549"/>
          <ac:spMkLst>
            <pc:docMk/>
            <pc:sldMk cId="586956006" sldId="258"/>
            <ac:spMk id="3" creationId="{9DA974E6-3A4E-D189-A5D9-4704FD31C108}"/>
          </ac:spMkLst>
        </pc:spChg>
      </pc:sldChg>
      <pc:sldChg chg="delSp modSp mod">
        <pc:chgData name="Sarah Collins (St Oswald's)" userId="bb1aa21e-acd6-441e-816e-74c60aa0c5b4" providerId="ADAL" clId="{0C027775-7E0E-4A82-80B6-F7A47540EEA3}" dt="2025-01-15T20:15:30.504" v="564" actId="27636"/>
        <pc:sldMkLst>
          <pc:docMk/>
          <pc:sldMk cId="345978363" sldId="262"/>
        </pc:sldMkLst>
        <pc:spChg chg="mod">
          <ac:chgData name="Sarah Collins (St Oswald's)" userId="bb1aa21e-acd6-441e-816e-74c60aa0c5b4" providerId="ADAL" clId="{0C027775-7E0E-4A82-80B6-F7A47540EEA3}" dt="2025-01-15T20:15:30.504" v="564" actId="27636"/>
          <ac:spMkLst>
            <pc:docMk/>
            <pc:sldMk cId="345978363" sldId="262"/>
            <ac:spMk id="3" creationId="{9DA974E6-3A4E-D189-A5D9-4704FD31C108}"/>
          </ac:spMkLst>
        </pc:spChg>
        <pc:spChg chg="del mod">
          <ac:chgData name="Sarah Collins (St Oswald's)" userId="bb1aa21e-acd6-441e-816e-74c60aa0c5b4" providerId="ADAL" clId="{0C027775-7E0E-4A82-80B6-F7A47540EEA3}" dt="2025-01-15T20:06:31.682" v="130" actId="478"/>
          <ac:spMkLst>
            <pc:docMk/>
            <pc:sldMk cId="345978363" sldId="262"/>
            <ac:spMk id="6" creationId="{9ECBDC3F-6683-9B93-78C3-C9F8D51A4CCD}"/>
          </ac:spMkLst>
        </pc:spChg>
        <pc:picChg chg="del">
          <ac:chgData name="Sarah Collins (St Oswald's)" userId="bb1aa21e-acd6-441e-816e-74c60aa0c5b4" providerId="ADAL" clId="{0C027775-7E0E-4A82-80B6-F7A47540EEA3}" dt="2025-01-15T20:05:37.288" v="127" actId="478"/>
          <ac:picMkLst>
            <pc:docMk/>
            <pc:sldMk cId="345978363" sldId="262"/>
            <ac:picMk id="5" creationId="{39250E39-F5B6-0F4D-5EA0-99F9BD0B0FAC}"/>
          </ac:picMkLst>
        </pc:picChg>
      </pc:sldChg>
      <pc:sldChg chg="addSp delSp modSp mod">
        <pc:chgData name="Sarah Collins (St Oswald's)" userId="bb1aa21e-acd6-441e-816e-74c60aa0c5b4" providerId="ADAL" clId="{0C027775-7E0E-4A82-80B6-F7A47540EEA3}" dt="2025-01-15T20:14:36.933" v="559"/>
        <pc:sldMkLst>
          <pc:docMk/>
          <pc:sldMk cId="1980853553" sldId="267"/>
        </pc:sldMkLst>
        <pc:spChg chg="mod">
          <ac:chgData name="Sarah Collins (St Oswald's)" userId="bb1aa21e-acd6-441e-816e-74c60aa0c5b4" providerId="ADAL" clId="{0C027775-7E0E-4A82-80B6-F7A47540EEA3}" dt="2025-01-15T20:13:39.235" v="557" actId="6549"/>
          <ac:spMkLst>
            <pc:docMk/>
            <pc:sldMk cId="1980853553" sldId="267"/>
            <ac:spMk id="6" creationId="{EBFB354B-08B8-1A0D-9193-E92777B22EE8}"/>
          </ac:spMkLst>
        </pc:spChg>
        <pc:spChg chg="mod">
          <ac:chgData name="Sarah Collins (St Oswald's)" userId="bb1aa21e-acd6-441e-816e-74c60aa0c5b4" providerId="ADAL" clId="{0C027775-7E0E-4A82-80B6-F7A47540EEA3}" dt="2025-01-15T20:14:36.933" v="559"/>
          <ac:spMkLst>
            <pc:docMk/>
            <pc:sldMk cId="1980853553" sldId="267"/>
            <ac:spMk id="11" creationId="{CBA18C31-DE08-C87F-E2CF-FC02CB416AF1}"/>
          </ac:spMkLst>
        </pc:spChg>
        <pc:picChg chg="add mod">
          <ac:chgData name="Sarah Collins (St Oswald's)" userId="bb1aa21e-acd6-441e-816e-74c60aa0c5b4" providerId="ADAL" clId="{0C027775-7E0E-4A82-80B6-F7A47540EEA3}" dt="2025-01-15T20:13:44.243" v="558" actId="1076"/>
          <ac:picMkLst>
            <pc:docMk/>
            <pc:sldMk cId="1980853553" sldId="267"/>
            <ac:picMk id="4" creationId="{B2953A98-0A61-74D0-F9B2-0AD293D39AA6}"/>
          </ac:picMkLst>
        </pc:picChg>
        <pc:picChg chg="del">
          <ac:chgData name="Sarah Collins (St Oswald's)" userId="bb1aa21e-acd6-441e-816e-74c60aa0c5b4" providerId="ADAL" clId="{0C027775-7E0E-4A82-80B6-F7A47540EEA3}" dt="2025-01-15T20:12:56.470" v="551" actId="478"/>
          <ac:picMkLst>
            <pc:docMk/>
            <pc:sldMk cId="1980853553" sldId="267"/>
            <ac:picMk id="7" creationId="{B0467663-719D-9CDC-A066-18E2DFBFB971}"/>
          </ac:picMkLst>
        </pc:picChg>
      </pc:sldChg>
      <pc:sldChg chg="addSp delSp modSp mod">
        <pc:chgData name="Sarah Collins (St Oswald's)" userId="bb1aa21e-acd6-441e-816e-74c60aa0c5b4" providerId="ADAL" clId="{0C027775-7E0E-4A82-80B6-F7A47540EEA3}" dt="2025-01-15T20:10:51.141" v="548" actId="1076"/>
        <pc:sldMkLst>
          <pc:docMk/>
          <pc:sldMk cId="3798253994" sldId="268"/>
        </pc:sldMkLst>
        <pc:spChg chg="mod">
          <ac:chgData name="Sarah Collins (St Oswald's)" userId="bb1aa21e-acd6-441e-816e-74c60aa0c5b4" providerId="ADAL" clId="{0C027775-7E0E-4A82-80B6-F7A47540EEA3}" dt="2025-01-15T20:10:13.630" v="546" actId="20577"/>
          <ac:spMkLst>
            <pc:docMk/>
            <pc:sldMk cId="3798253994" sldId="268"/>
            <ac:spMk id="6" creationId="{D30BF549-8043-5E45-B6F4-AA3DB65D9B06}"/>
          </ac:spMkLst>
        </pc:spChg>
        <pc:picChg chg="add mod">
          <ac:chgData name="Sarah Collins (St Oswald's)" userId="bb1aa21e-acd6-441e-816e-74c60aa0c5b4" providerId="ADAL" clId="{0C027775-7E0E-4A82-80B6-F7A47540EEA3}" dt="2025-01-15T20:10:51.141" v="548" actId="1076"/>
          <ac:picMkLst>
            <pc:docMk/>
            <pc:sldMk cId="3798253994" sldId="268"/>
            <ac:picMk id="3" creationId="{1C2F8F0C-5963-17F7-28E9-025343A104B1}"/>
          </ac:picMkLst>
        </pc:picChg>
        <pc:picChg chg="del">
          <ac:chgData name="Sarah Collins (St Oswald's)" userId="bb1aa21e-acd6-441e-816e-74c60aa0c5b4" providerId="ADAL" clId="{0C027775-7E0E-4A82-80B6-F7A47540EEA3}" dt="2025-01-15T20:09:24.903" v="510" actId="478"/>
          <ac:picMkLst>
            <pc:docMk/>
            <pc:sldMk cId="3798253994" sldId="268"/>
            <ac:picMk id="5" creationId="{CAF8AA86-0D02-8A4E-2D3A-AE8BB1F14DFD}"/>
          </ac:picMkLst>
        </pc:picChg>
      </pc:sldChg>
      <pc:sldChg chg="modSp mod">
        <pc:chgData name="Sarah Collins (St Oswald's)" userId="bb1aa21e-acd6-441e-816e-74c60aa0c5b4" providerId="ADAL" clId="{0C027775-7E0E-4A82-80B6-F7A47540EEA3}" dt="2025-01-15T19:59:49.064" v="0" actId="20577"/>
        <pc:sldMkLst>
          <pc:docMk/>
          <pc:sldMk cId="1107264550" sldId="269"/>
        </pc:sldMkLst>
        <pc:spChg chg="mod">
          <ac:chgData name="Sarah Collins (St Oswald's)" userId="bb1aa21e-acd6-441e-816e-74c60aa0c5b4" providerId="ADAL" clId="{0C027775-7E0E-4A82-80B6-F7A47540EEA3}" dt="2025-01-15T19:59:49.064" v="0" actId="20577"/>
          <ac:spMkLst>
            <pc:docMk/>
            <pc:sldMk cId="1107264550" sldId="269"/>
            <ac:spMk id="3" creationId="{EAEB850F-F0D2-1717-A976-574FF4A040B7}"/>
          </ac:spMkLst>
        </pc:spChg>
      </pc:sldChg>
      <pc:sldChg chg="del">
        <pc:chgData name="Sarah Collins (St Oswald's)" userId="bb1aa21e-acd6-441e-816e-74c60aa0c5b4" providerId="ADAL" clId="{0C027775-7E0E-4A82-80B6-F7A47540EEA3}" dt="2025-01-15T20:11:14.142" v="549" actId="2696"/>
        <pc:sldMkLst>
          <pc:docMk/>
          <pc:sldMk cId="1784725524" sldId="270"/>
        </pc:sldMkLst>
      </pc:sldChg>
    </pc:docChg>
  </pc:docChgLst>
  <pc:docChgLst>
    <pc:chgData name="Katy Buckley (St Oswald's)" userId="db081a9d-4807-4e11-8767-57cee542af26" providerId="ADAL" clId="{BB00CC8B-15B8-4FC2-BDEF-C7F29A5344A6}"/>
    <pc:docChg chg="undo custSel addSld delSld modSld sldOrd modMainMaster">
      <pc:chgData name="Katy Buckley (St Oswald's)" userId="db081a9d-4807-4e11-8767-57cee542af26" providerId="ADAL" clId="{BB00CC8B-15B8-4FC2-BDEF-C7F29A5344A6}" dt="2025-01-15T16:35:12.152" v="572" actId="14100"/>
      <pc:docMkLst>
        <pc:docMk/>
      </pc:docMkLst>
      <pc:sldChg chg="del">
        <pc:chgData name="Katy Buckley (St Oswald's)" userId="db081a9d-4807-4e11-8767-57cee542af26" providerId="ADAL" clId="{BB00CC8B-15B8-4FC2-BDEF-C7F29A5344A6}" dt="2025-01-15T16:16:09.991" v="10" actId="47"/>
        <pc:sldMkLst>
          <pc:docMk/>
          <pc:sldMk cId="4129019112" sldId="256"/>
        </pc:sldMkLst>
      </pc:sldChg>
      <pc:sldChg chg="modSp mod">
        <pc:chgData name="Katy Buckley (St Oswald's)" userId="db081a9d-4807-4e11-8767-57cee542af26" providerId="ADAL" clId="{BB00CC8B-15B8-4FC2-BDEF-C7F29A5344A6}" dt="2025-01-15T16:33:30.519" v="501" actId="20577"/>
        <pc:sldMkLst>
          <pc:docMk/>
          <pc:sldMk cId="2034336120" sldId="257"/>
        </pc:sldMkLst>
        <pc:spChg chg="mod">
          <ac:chgData name="Katy Buckley (St Oswald's)" userId="db081a9d-4807-4e11-8767-57cee542af26" providerId="ADAL" clId="{BB00CC8B-15B8-4FC2-BDEF-C7F29A5344A6}" dt="2025-01-15T16:22:04.828" v="36" actId="20577"/>
          <ac:spMkLst>
            <pc:docMk/>
            <pc:sldMk cId="2034336120" sldId="257"/>
            <ac:spMk id="2" creationId="{6DB8AEE1-121F-A274-AD7A-6F0D64DBDB70}"/>
          </ac:spMkLst>
        </pc:spChg>
        <pc:spChg chg="mod">
          <ac:chgData name="Katy Buckley (St Oswald's)" userId="db081a9d-4807-4e11-8767-57cee542af26" providerId="ADAL" clId="{BB00CC8B-15B8-4FC2-BDEF-C7F29A5344A6}" dt="2025-01-15T16:33:30.519" v="501" actId="20577"/>
          <ac:spMkLst>
            <pc:docMk/>
            <pc:sldMk cId="2034336120" sldId="257"/>
            <ac:spMk id="3" creationId="{9DA974E6-3A4E-D189-A5D9-4704FD31C108}"/>
          </ac:spMkLst>
        </pc:spChg>
      </pc:sldChg>
      <pc:sldChg chg="modSp mod">
        <pc:chgData name="Katy Buckley (St Oswald's)" userId="db081a9d-4807-4e11-8767-57cee542af26" providerId="ADAL" clId="{BB00CC8B-15B8-4FC2-BDEF-C7F29A5344A6}" dt="2025-01-15T16:34:02.096" v="507" actId="20577"/>
        <pc:sldMkLst>
          <pc:docMk/>
          <pc:sldMk cId="586956006" sldId="258"/>
        </pc:sldMkLst>
        <pc:spChg chg="mod">
          <ac:chgData name="Katy Buckley (St Oswald's)" userId="db081a9d-4807-4e11-8767-57cee542af26" providerId="ADAL" clId="{BB00CC8B-15B8-4FC2-BDEF-C7F29A5344A6}" dt="2025-01-15T16:34:02.096" v="507" actId="20577"/>
          <ac:spMkLst>
            <pc:docMk/>
            <pc:sldMk cId="586956006" sldId="258"/>
            <ac:spMk id="3" creationId="{9DA974E6-3A4E-D189-A5D9-4704FD31C108}"/>
          </ac:spMkLst>
        </pc:spChg>
      </pc:sldChg>
      <pc:sldChg chg="modSp mod">
        <pc:chgData name="Katy Buckley (St Oswald's)" userId="db081a9d-4807-4e11-8767-57cee542af26" providerId="ADAL" clId="{BB00CC8B-15B8-4FC2-BDEF-C7F29A5344A6}" dt="2025-01-15T16:28:51.559" v="280" actId="20577"/>
        <pc:sldMkLst>
          <pc:docMk/>
          <pc:sldMk cId="693854835" sldId="259"/>
        </pc:sldMkLst>
        <pc:spChg chg="mod">
          <ac:chgData name="Katy Buckley (St Oswald's)" userId="db081a9d-4807-4e11-8767-57cee542af26" providerId="ADAL" clId="{BB00CC8B-15B8-4FC2-BDEF-C7F29A5344A6}" dt="2025-01-15T16:28:51.559" v="280" actId="20577"/>
          <ac:spMkLst>
            <pc:docMk/>
            <pc:sldMk cId="693854835" sldId="259"/>
            <ac:spMk id="3" creationId="{9DA974E6-3A4E-D189-A5D9-4704FD31C108}"/>
          </ac:spMkLst>
        </pc:spChg>
      </pc:sldChg>
      <pc:sldChg chg="del">
        <pc:chgData name="Katy Buckley (St Oswald's)" userId="db081a9d-4807-4e11-8767-57cee542af26" providerId="ADAL" clId="{BB00CC8B-15B8-4FC2-BDEF-C7F29A5344A6}" dt="2025-01-15T16:25:01.692" v="165" actId="47"/>
        <pc:sldMkLst>
          <pc:docMk/>
          <pc:sldMk cId="3292595459" sldId="260"/>
        </pc:sldMkLst>
      </pc:sldChg>
      <pc:sldChg chg="del">
        <pc:chgData name="Katy Buckley (St Oswald's)" userId="db081a9d-4807-4e11-8767-57cee542af26" providerId="ADAL" clId="{BB00CC8B-15B8-4FC2-BDEF-C7F29A5344A6}" dt="2025-01-15T16:25:04.647" v="166" actId="47"/>
        <pc:sldMkLst>
          <pc:docMk/>
          <pc:sldMk cId="2407882656" sldId="261"/>
        </pc:sldMkLst>
      </pc:sldChg>
      <pc:sldChg chg="addSp modSp mod">
        <pc:chgData name="Katy Buckley (St Oswald's)" userId="db081a9d-4807-4e11-8767-57cee542af26" providerId="ADAL" clId="{BB00CC8B-15B8-4FC2-BDEF-C7F29A5344A6}" dt="2025-01-15T16:35:12.152" v="572" actId="14100"/>
        <pc:sldMkLst>
          <pc:docMk/>
          <pc:sldMk cId="345978363" sldId="262"/>
        </pc:sldMkLst>
        <pc:spChg chg="mod">
          <ac:chgData name="Katy Buckley (St Oswald's)" userId="db081a9d-4807-4e11-8767-57cee542af26" providerId="ADAL" clId="{BB00CC8B-15B8-4FC2-BDEF-C7F29A5344A6}" dt="2025-01-15T16:29:07.350" v="283" actId="207"/>
          <ac:spMkLst>
            <pc:docMk/>
            <pc:sldMk cId="345978363" sldId="262"/>
            <ac:spMk id="3" creationId="{9DA974E6-3A4E-D189-A5D9-4704FD31C108}"/>
          </ac:spMkLst>
        </pc:spChg>
        <pc:spChg chg="add mod">
          <ac:chgData name="Katy Buckley (St Oswald's)" userId="db081a9d-4807-4e11-8767-57cee542af26" providerId="ADAL" clId="{BB00CC8B-15B8-4FC2-BDEF-C7F29A5344A6}" dt="2025-01-15T16:35:12.152" v="572" actId="14100"/>
          <ac:spMkLst>
            <pc:docMk/>
            <pc:sldMk cId="345978363" sldId="262"/>
            <ac:spMk id="6" creationId="{9ECBDC3F-6683-9B93-78C3-C9F8D51A4CCD}"/>
          </ac:spMkLst>
        </pc:spChg>
        <pc:picChg chg="add mod">
          <ac:chgData name="Katy Buckley (St Oswald's)" userId="db081a9d-4807-4e11-8767-57cee542af26" providerId="ADAL" clId="{BB00CC8B-15B8-4FC2-BDEF-C7F29A5344A6}" dt="2025-01-15T16:27:31.114" v="272" actId="1076"/>
          <ac:picMkLst>
            <pc:docMk/>
            <pc:sldMk cId="345978363" sldId="262"/>
            <ac:picMk id="5" creationId="{39250E39-F5B6-0F4D-5EA0-99F9BD0B0FAC}"/>
          </ac:picMkLst>
        </pc:picChg>
      </pc:sldChg>
      <pc:sldChg chg="del">
        <pc:chgData name="Katy Buckley (St Oswald's)" userId="db081a9d-4807-4e11-8767-57cee542af26" providerId="ADAL" clId="{BB00CC8B-15B8-4FC2-BDEF-C7F29A5344A6}" dt="2025-01-15T16:29:17.307" v="284" actId="47"/>
        <pc:sldMkLst>
          <pc:docMk/>
          <pc:sldMk cId="2437838259" sldId="263"/>
        </pc:sldMkLst>
      </pc:sldChg>
      <pc:sldChg chg="del">
        <pc:chgData name="Katy Buckley (St Oswald's)" userId="db081a9d-4807-4e11-8767-57cee542af26" providerId="ADAL" clId="{BB00CC8B-15B8-4FC2-BDEF-C7F29A5344A6}" dt="2025-01-15T16:29:17.794" v="285" actId="47"/>
        <pc:sldMkLst>
          <pc:docMk/>
          <pc:sldMk cId="2298459923" sldId="264"/>
        </pc:sldMkLst>
      </pc:sldChg>
      <pc:sldChg chg="modSp del mod">
        <pc:chgData name="Katy Buckley (St Oswald's)" userId="db081a9d-4807-4e11-8767-57cee542af26" providerId="ADAL" clId="{BB00CC8B-15B8-4FC2-BDEF-C7F29A5344A6}" dt="2025-01-15T16:29:18.337" v="286" actId="47"/>
        <pc:sldMkLst>
          <pc:docMk/>
          <pc:sldMk cId="1546640735" sldId="265"/>
        </pc:sldMkLst>
        <pc:spChg chg="mod">
          <ac:chgData name="Katy Buckley (St Oswald's)" userId="db081a9d-4807-4e11-8767-57cee542af26" providerId="ADAL" clId="{BB00CC8B-15B8-4FC2-BDEF-C7F29A5344A6}" dt="2025-01-15T16:15:18.273" v="7"/>
          <ac:spMkLst>
            <pc:docMk/>
            <pc:sldMk cId="1546640735" sldId="265"/>
            <ac:spMk id="2" creationId="{6DB8AEE1-121F-A274-AD7A-6F0D64DBDB70}"/>
          </ac:spMkLst>
        </pc:spChg>
      </pc:sldChg>
      <pc:sldChg chg="del">
        <pc:chgData name="Katy Buckley (St Oswald's)" userId="db081a9d-4807-4e11-8767-57cee542af26" providerId="ADAL" clId="{BB00CC8B-15B8-4FC2-BDEF-C7F29A5344A6}" dt="2025-01-15T16:29:18.864" v="287" actId="47"/>
        <pc:sldMkLst>
          <pc:docMk/>
          <pc:sldMk cId="2746198684" sldId="266"/>
        </pc:sldMkLst>
      </pc:sldChg>
      <pc:sldChg chg="modSp mod ord">
        <pc:chgData name="Katy Buckley (St Oswald's)" userId="db081a9d-4807-4e11-8767-57cee542af26" providerId="ADAL" clId="{BB00CC8B-15B8-4FC2-BDEF-C7F29A5344A6}" dt="2025-01-15T16:32:06.068" v="375"/>
        <pc:sldMkLst>
          <pc:docMk/>
          <pc:sldMk cId="1980853553" sldId="267"/>
        </pc:sldMkLst>
        <pc:spChg chg="mod">
          <ac:chgData name="Katy Buckley (St Oswald's)" userId="db081a9d-4807-4e11-8767-57cee542af26" providerId="ADAL" clId="{BB00CC8B-15B8-4FC2-BDEF-C7F29A5344A6}" dt="2025-01-15T16:30:52.401" v="301" actId="207"/>
          <ac:spMkLst>
            <pc:docMk/>
            <pc:sldMk cId="1980853553" sldId="267"/>
            <ac:spMk id="2" creationId="{6DB8AEE1-121F-A274-AD7A-6F0D64DBDB70}"/>
          </ac:spMkLst>
        </pc:spChg>
        <pc:spChg chg="mod">
          <ac:chgData name="Katy Buckley (St Oswald's)" userId="db081a9d-4807-4e11-8767-57cee542af26" providerId="ADAL" clId="{BB00CC8B-15B8-4FC2-BDEF-C7F29A5344A6}" dt="2025-01-15T16:29:36.859" v="299" actId="20577"/>
          <ac:spMkLst>
            <pc:docMk/>
            <pc:sldMk cId="1980853553" sldId="267"/>
            <ac:spMk id="6" creationId="{EBFB354B-08B8-1A0D-9193-E92777B22EE8}"/>
          </ac:spMkLst>
        </pc:spChg>
      </pc:sldChg>
      <pc:sldChg chg="addSp delSp modSp mod">
        <pc:chgData name="Katy Buckley (St Oswald's)" userId="db081a9d-4807-4e11-8767-57cee542af26" providerId="ADAL" clId="{BB00CC8B-15B8-4FC2-BDEF-C7F29A5344A6}" dt="2025-01-15T16:31:59.668" v="373" actId="1076"/>
        <pc:sldMkLst>
          <pc:docMk/>
          <pc:sldMk cId="3798253994" sldId="268"/>
        </pc:sldMkLst>
        <pc:spChg chg="del">
          <ac:chgData name="Katy Buckley (St Oswald's)" userId="db081a9d-4807-4e11-8767-57cee542af26" providerId="ADAL" clId="{BB00CC8B-15B8-4FC2-BDEF-C7F29A5344A6}" dt="2025-01-15T16:30:59.922" v="302" actId="478"/>
          <ac:spMkLst>
            <pc:docMk/>
            <pc:sldMk cId="3798253994" sldId="268"/>
            <ac:spMk id="2" creationId="{43A9FF40-EB5B-34C7-6719-1BB38AFD5127}"/>
          </ac:spMkLst>
        </pc:spChg>
        <pc:spChg chg="add del mod">
          <ac:chgData name="Katy Buckley (St Oswald's)" userId="db081a9d-4807-4e11-8767-57cee542af26" providerId="ADAL" clId="{BB00CC8B-15B8-4FC2-BDEF-C7F29A5344A6}" dt="2025-01-15T16:31:04.098" v="304" actId="478"/>
          <ac:spMkLst>
            <pc:docMk/>
            <pc:sldMk cId="3798253994" sldId="268"/>
            <ac:spMk id="4" creationId="{3ADAC408-CD25-0B09-B639-F476ACB307E3}"/>
          </ac:spMkLst>
        </pc:spChg>
        <pc:spChg chg="add mod">
          <ac:chgData name="Katy Buckley (St Oswald's)" userId="db081a9d-4807-4e11-8767-57cee542af26" providerId="ADAL" clId="{BB00CC8B-15B8-4FC2-BDEF-C7F29A5344A6}" dt="2025-01-15T16:31:59.668" v="373" actId="1076"/>
          <ac:spMkLst>
            <pc:docMk/>
            <pc:sldMk cId="3798253994" sldId="268"/>
            <ac:spMk id="6" creationId="{D30BF549-8043-5E45-B6F4-AA3DB65D9B06}"/>
          </ac:spMkLst>
        </pc:spChg>
        <pc:picChg chg="add mod">
          <ac:chgData name="Katy Buckley (St Oswald's)" userId="db081a9d-4807-4e11-8767-57cee542af26" providerId="ADAL" clId="{BB00CC8B-15B8-4FC2-BDEF-C7F29A5344A6}" dt="2025-01-15T16:31:27.332" v="308" actId="1076"/>
          <ac:picMkLst>
            <pc:docMk/>
            <pc:sldMk cId="3798253994" sldId="268"/>
            <ac:picMk id="5" creationId="{CAF8AA86-0D02-8A4E-2D3A-AE8BB1F14DFD}"/>
          </ac:picMkLst>
        </pc:picChg>
        <pc:picChg chg="del">
          <ac:chgData name="Katy Buckley (St Oswald's)" userId="db081a9d-4807-4e11-8767-57cee542af26" providerId="ADAL" clId="{BB00CC8B-15B8-4FC2-BDEF-C7F29A5344A6}" dt="2025-01-15T16:31:01.502" v="303" actId="478"/>
          <ac:picMkLst>
            <pc:docMk/>
            <pc:sldMk cId="3798253994" sldId="268"/>
            <ac:picMk id="1026" creationId="{FD0B414A-BBEC-FC97-9857-2832397B127F}"/>
          </ac:picMkLst>
        </pc:picChg>
      </pc:sldChg>
      <pc:sldChg chg="modSp mod">
        <pc:chgData name="Katy Buckley (St Oswald's)" userId="db081a9d-4807-4e11-8767-57cee542af26" providerId="ADAL" clId="{BB00CC8B-15B8-4FC2-BDEF-C7F29A5344A6}" dt="2025-01-15T16:16:31.529" v="21" actId="20577"/>
        <pc:sldMkLst>
          <pc:docMk/>
          <pc:sldMk cId="1107264550" sldId="269"/>
        </pc:sldMkLst>
        <pc:spChg chg="mod">
          <ac:chgData name="Katy Buckley (St Oswald's)" userId="db081a9d-4807-4e11-8767-57cee542af26" providerId="ADAL" clId="{BB00CC8B-15B8-4FC2-BDEF-C7F29A5344A6}" dt="2025-01-15T16:16:31.529" v="21" actId="20577"/>
          <ac:spMkLst>
            <pc:docMk/>
            <pc:sldMk cId="1107264550" sldId="269"/>
            <ac:spMk id="2" creationId="{43A9FF40-EB5B-34C7-6719-1BB38AFD5127}"/>
          </ac:spMkLst>
        </pc:spChg>
        <pc:spChg chg="mod">
          <ac:chgData name="Katy Buckley (St Oswald's)" userId="db081a9d-4807-4e11-8767-57cee542af26" providerId="ADAL" clId="{BB00CC8B-15B8-4FC2-BDEF-C7F29A5344A6}" dt="2025-01-15T16:16:22.672" v="12" actId="207"/>
          <ac:spMkLst>
            <pc:docMk/>
            <pc:sldMk cId="1107264550" sldId="269"/>
            <ac:spMk id="3" creationId="{EAEB850F-F0D2-1717-A976-574FF4A040B7}"/>
          </ac:spMkLst>
        </pc:spChg>
      </pc:sldChg>
      <pc:sldChg chg="addSp delSp modSp add mod">
        <pc:chgData name="Katy Buckley (St Oswald's)" userId="db081a9d-4807-4e11-8767-57cee542af26" providerId="ADAL" clId="{BB00CC8B-15B8-4FC2-BDEF-C7F29A5344A6}" dt="2025-01-15T16:32:53.257" v="500" actId="20577"/>
        <pc:sldMkLst>
          <pc:docMk/>
          <pc:sldMk cId="1784725524" sldId="270"/>
        </pc:sldMkLst>
        <pc:spChg chg="mod">
          <ac:chgData name="Katy Buckley (St Oswald's)" userId="db081a9d-4807-4e11-8767-57cee542af26" providerId="ADAL" clId="{BB00CC8B-15B8-4FC2-BDEF-C7F29A5344A6}" dt="2025-01-15T16:32:53.257" v="500" actId="20577"/>
          <ac:spMkLst>
            <pc:docMk/>
            <pc:sldMk cId="1784725524" sldId="270"/>
            <ac:spMk id="6" creationId="{71327818-8CB8-A102-7C58-077A4BA90227}"/>
          </ac:spMkLst>
        </pc:spChg>
        <pc:picChg chg="add mod">
          <ac:chgData name="Katy Buckley (St Oswald's)" userId="db081a9d-4807-4e11-8767-57cee542af26" providerId="ADAL" clId="{BB00CC8B-15B8-4FC2-BDEF-C7F29A5344A6}" dt="2025-01-15T16:32:32.245" v="381" actId="14100"/>
          <ac:picMkLst>
            <pc:docMk/>
            <pc:sldMk cId="1784725524" sldId="270"/>
            <ac:picMk id="3" creationId="{A4DE4AD5-E0EB-480B-5DF5-8A056806819B}"/>
          </ac:picMkLst>
        </pc:picChg>
        <pc:picChg chg="del">
          <ac:chgData name="Katy Buckley (St Oswald's)" userId="db081a9d-4807-4e11-8767-57cee542af26" providerId="ADAL" clId="{BB00CC8B-15B8-4FC2-BDEF-C7F29A5344A6}" dt="2025-01-15T16:32:26.358" v="377" actId="478"/>
          <ac:picMkLst>
            <pc:docMk/>
            <pc:sldMk cId="1784725524" sldId="270"/>
            <ac:picMk id="5" creationId="{8D60FB26-185A-AD49-1486-7A3AB6294419}"/>
          </ac:picMkLst>
        </pc:picChg>
      </pc:sldChg>
      <pc:sldChg chg="modSp del mod setBg">
        <pc:chgData name="Katy Buckley (St Oswald's)" userId="db081a9d-4807-4e11-8767-57cee542af26" providerId="ADAL" clId="{BB00CC8B-15B8-4FC2-BDEF-C7F29A5344A6}" dt="2025-01-15T16:16:07.988" v="9" actId="47"/>
        <pc:sldMkLst>
          <pc:docMk/>
          <pc:sldMk cId="2993596315" sldId="270"/>
        </pc:sldMkLst>
        <pc:spChg chg="mod">
          <ac:chgData name="Katy Buckley (St Oswald's)" userId="db081a9d-4807-4e11-8767-57cee542af26" providerId="ADAL" clId="{BB00CC8B-15B8-4FC2-BDEF-C7F29A5344A6}" dt="2025-01-15T16:15:18.273" v="7"/>
          <ac:spMkLst>
            <pc:docMk/>
            <pc:sldMk cId="2993596315" sldId="270"/>
            <ac:spMk id="3" creationId="{78DDA8BD-E6C1-DC2D-446E-5AB0C845B4E1}"/>
          </ac:spMkLst>
        </pc:spChg>
      </pc:sldChg>
      <pc:sldMasterChg chg="setBg modSldLayout">
        <pc:chgData name="Katy Buckley (St Oswald's)" userId="db081a9d-4807-4e11-8767-57cee542af26" providerId="ADAL" clId="{BB00CC8B-15B8-4FC2-BDEF-C7F29A5344A6}" dt="2025-01-15T16:16:03.097" v="8"/>
        <pc:sldMasterMkLst>
          <pc:docMk/>
          <pc:sldMasterMk cId="3756621567" sldId="2147483798"/>
        </pc:sldMasterMkLst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988939468" sldId="2147483799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1319914226" sldId="2147483800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2996475890" sldId="2147483801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528336800" sldId="2147483802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298699030" sldId="2147483803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39528617" sldId="2147483804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698052067" sldId="2147483805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2491152894" sldId="2147483806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1442383036" sldId="2147483807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2068112732" sldId="2147483808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671905943" sldId="2147483809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362877671" sldId="2147483810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274589684" sldId="2147483811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3929330537" sldId="2147483812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2317212066" sldId="2147483813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2898601954" sldId="2147483814"/>
          </pc:sldLayoutMkLst>
        </pc:sldLayoutChg>
        <pc:sldLayoutChg chg="setBg">
          <pc:chgData name="Katy Buckley (St Oswald's)" userId="db081a9d-4807-4e11-8767-57cee542af26" providerId="ADAL" clId="{BB00CC8B-15B8-4FC2-BDEF-C7F29A5344A6}" dt="2025-01-15T16:16:03.097" v="8"/>
          <pc:sldLayoutMkLst>
            <pc:docMk/>
            <pc:sldMasterMk cId="3756621567" sldId="2147483798"/>
            <pc:sldLayoutMk cId="1513571248" sldId="2147483815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939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914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475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336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699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28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52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152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38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112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905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2877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89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93305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2120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6019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571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C3EFF9"/>
            </a:gs>
            <a:gs pos="100000">
              <a:srgbClr val="C7E7FD"/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47B38-B37A-419E-95C4-5730E643211B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E62E24F-3FE9-436C-8314-57749B711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6215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reading-lists-for-ks1-school-pupils/year-1/" TargetMode="External"/><Relationship Id="rId2" Type="http://schemas.openxmlformats.org/officeDocument/2006/relationships/hyperlink" Target="https://schoolreadinglist.co.uk/reading-lists-for-ks2-school-pupils/suggested-reading-list-for-year-6-pupils-ks2-age-10-11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www.booksfortopics.com/booklists/recommended-reads/year-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9FF40-EB5B-34C7-6719-1BB38AFD51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 Inspire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EB850F-F0D2-1717-A976-574FF4A040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1</a:t>
            </a:r>
          </a:p>
        </p:txBody>
      </p:sp>
      <p:pic>
        <p:nvPicPr>
          <p:cNvPr id="1026" name="Picture 2" descr="Free Open Book, Download Free Open Book png images, Free ClipArts on ...">
            <a:extLst>
              <a:ext uri="{FF2B5EF4-FFF2-40B4-BE49-F238E27FC236}">
                <a16:creationId xmlns:a16="http://schemas.microsoft.com/office/drawing/2014/main" id="{FD0B414A-BBEC-FC97-9857-2832397B1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3429000"/>
            <a:ext cx="4514850" cy="451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264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8AEE1-121F-A274-AD7A-6F0D64DBD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143" y="0"/>
            <a:ext cx="8534400" cy="1507067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Did you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974E6-3A4E-D189-A5D9-4704FD31C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165" y="1117601"/>
            <a:ext cx="11223675" cy="510032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Reading for pleasure is linked to benefits such as academic progress. </a:t>
            </a:r>
          </a:p>
          <a:p>
            <a:r>
              <a:rPr lang="en-US" sz="3600" b="1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Reading for pleasure is linked to improved vocabulary</a:t>
            </a:r>
            <a:r>
              <a:rPr lang="en-US" sz="3600" b="1" dirty="0">
                <a:solidFill>
                  <a:schemeClr val="bg1"/>
                </a:solidFill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>
                <a:solidFill>
                  <a:schemeClr val="bg1"/>
                </a:solidFill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</a:t>
            </a:r>
            <a:r>
              <a:rPr lang="en-US" sz="3600" b="1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eading for pleasure is linked to improved general knowledge.</a:t>
            </a:r>
          </a:p>
          <a:p>
            <a:r>
              <a:rPr lang="en-US" sz="3600" b="1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Regularly reading outside of school is associated with higher scores in reading assessments</a:t>
            </a:r>
            <a:r>
              <a:rPr lang="en-US" sz="3600" b="1" dirty="0">
                <a:solidFill>
                  <a:schemeClr val="bg1"/>
                </a:solidFill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GB" sz="36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336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8AEE1-121F-A274-AD7A-6F0D64DBD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142" y="0"/>
            <a:ext cx="9754017" cy="1507067"/>
          </a:xfrm>
        </p:spPr>
        <p:txBody>
          <a:bodyPr>
            <a:normAutofit/>
          </a:bodyPr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HOW OFTEN SHOULD MY CHILD READ?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974E6-3A4E-D189-A5D9-4704FD31C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956" y="1225713"/>
            <a:ext cx="11240087" cy="5048478"/>
          </a:xfrm>
        </p:spPr>
        <p:txBody>
          <a:bodyPr>
            <a:normAutofit/>
          </a:bodyPr>
          <a:lstStyle/>
          <a:p>
            <a:pPr algn="l"/>
            <a:r>
              <a:rPr lang="en-US" sz="4000" b="1" i="0">
                <a:solidFill>
                  <a:schemeClr val="bg1"/>
                </a:solidFill>
                <a:latin typeface="Tw Cen MT" panose="020B0602020104020603" pitchFamily="34" charset="0"/>
              </a:rPr>
              <a:t>The </a:t>
            </a:r>
            <a:r>
              <a:rPr lang="en-US" sz="4000" b="1" i="0" dirty="0">
                <a:solidFill>
                  <a:schemeClr val="bg1"/>
                </a:solidFill>
                <a:latin typeface="Tw Cen MT" panose="020B0602020104020603" pitchFamily="34" charset="0"/>
              </a:rPr>
              <a:t>children are expected to have evidence of reading at home in their Reading Records. </a:t>
            </a:r>
          </a:p>
          <a:p>
            <a:pPr algn="l"/>
            <a:r>
              <a:rPr lang="en-US" sz="4000" b="1" i="0" dirty="0">
                <a:solidFill>
                  <a:schemeClr val="bg1"/>
                </a:solidFill>
                <a:latin typeface="Tw Cen MT" panose="020B0602020104020603" pitchFamily="34" charset="0"/>
              </a:rPr>
              <a:t>Children should read a small amount each day.</a:t>
            </a:r>
          </a:p>
          <a:p>
            <a:pPr algn="l"/>
            <a:r>
              <a:rPr lang="en-US" sz="4000" b="1" i="0" dirty="0">
                <a:solidFill>
                  <a:schemeClr val="bg1"/>
                </a:solidFill>
                <a:latin typeface="Tw Cen MT" panose="020B0602020104020603" pitchFamily="34" charset="0"/>
              </a:rPr>
              <a:t>Ideally, the children should read their book 3 times to achieve fluency.</a:t>
            </a:r>
          </a:p>
        </p:txBody>
      </p:sp>
    </p:spTree>
    <p:extLst>
      <p:ext uri="{BB962C8B-B14F-4D97-AF65-F5344CB8AC3E}">
        <p14:creationId xmlns:p14="http://schemas.microsoft.com/office/powerpoint/2010/main" val="586956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8AEE1-121F-A274-AD7A-6F0D64DBD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143" y="0"/>
            <a:ext cx="8534400" cy="1507067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Reward systems in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974E6-3A4E-D189-A5D9-4704FD31C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956" y="1225713"/>
            <a:ext cx="11240087" cy="50484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chemeClr val="bg1"/>
                </a:solidFill>
                <a:latin typeface="Tw Cen MT" panose="020B0602020104020603" pitchFamily="34" charset="0"/>
              </a:rPr>
              <a:t>These certificates are awarded during Celebration Assemblies:</a:t>
            </a:r>
            <a:endParaRPr lang="en-GB" sz="2800" b="1" i="0" dirty="0">
              <a:solidFill>
                <a:schemeClr val="bg1"/>
              </a:solidFill>
              <a:latin typeface="Tw Cen MT" panose="020B0602020104020603" pitchFamily="34" charset="0"/>
            </a:endParaRPr>
          </a:p>
          <a:p>
            <a:pPr algn="l"/>
            <a:r>
              <a:rPr lang="en-GB" sz="2800" b="1" i="0" dirty="0">
                <a:solidFill>
                  <a:schemeClr val="bg1"/>
                </a:solidFill>
                <a:latin typeface="Tw Cen MT" panose="020B0602020104020603" pitchFamily="34" charset="0"/>
              </a:rPr>
              <a:t>Emerald Award = 25 reads</a:t>
            </a:r>
          </a:p>
          <a:p>
            <a:pPr algn="l"/>
            <a:r>
              <a:rPr lang="en-GB" sz="2800" b="1" i="0" dirty="0">
                <a:solidFill>
                  <a:schemeClr val="bg1"/>
                </a:solidFill>
                <a:latin typeface="Tw Cen MT" panose="020B0602020104020603" pitchFamily="34" charset="0"/>
              </a:rPr>
              <a:t>Sapphire Award = 75 reads</a:t>
            </a:r>
          </a:p>
          <a:p>
            <a:pPr algn="l"/>
            <a:r>
              <a:rPr lang="en-GB" sz="2800" b="1" i="0" dirty="0">
                <a:solidFill>
                  <a:schemeClr val="bg1"/>
                </a:solidFill>
                <a:latin typeface="Tw Cen MT" panose="020B0602020104020603" pitchFamily="34" charset="0"/>
              </a:rPr>
              <a:t>Gold Award = 150 reads</a:t>
            </a:r>
          </a:p>
          <a:p>
            <a:pPr algn="l"/>
            <a:r>
              <a:rPr lang="en-GB" sz="2800" b="1" i="0" dirty="0">
                <a:solidFill>
                  <a:schemeClr val="bg1"/>
                </a:solidFill>
                <a:latin typeface="Tw Cen MT" panose="020B0602020104020603" pitchFamily="34" charset="0"/>
              </a:rPr>
              <a:t>Diamond Award = 300 reads</a:t>
            </a:r>
            <a:r>
              <a:rPr lang="en-GB" sz="2800" b="1" dirty="0">
                <a:solidFill>
                  <a:schemeClr val="bg1"/>
                </a:solidFill>
                <a:latin typeface="Tw Cen MT" panose="020B0602020104020603" pitchFamily="34" charset="0"/>
              </a:rPr>
              <a:t>!</a:t>
            </a:r>
            <a:endParaRPr lang="en-GB" sz="2800" b="1" i="0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854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8AEE1-121F-A274-AD7A-6F0D64DBD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143" y="0"/>
            <a:ext cx="8534400" cy="1507067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How can I help my child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974E6-3A4E-D189-A5D9-4704FD31C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1137920"/>
            <a:ext cx="11554691" cy="5136271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400" b="1" kern="100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Encourage them to read anything that they enjoy!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400" b="1" kern="100" dirty="0">
                <a:solidFill>
                  <a:schemeClr val="bg1"/>
                </a:solidFill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If they are stuck on a word, encourage them to say the sounds and blend them together.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400" b="1" kern="100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Don’t worry about telling your child a word to keep up the flow of their reading.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400" b="1" kern="100" dirty="0">
                <a:solidFill>
                  <a:schemeClr val="bg1"/>
                </a:solidFill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 reading their book will increase their confidence and fluency</a:t>
            </a:r>
            <a:endParaRPr lang="en-GB" sz="8400" b="1" kern="100" dirty="0">
              <a:solidFill>
                <a:schemeClr val="bg1"/>
              </a:solidFill>
              <a:effectLst/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400" b="1" kern="100" dirty="0">
                <a:solidFill>
                  <a:schemeClr val="bg1"/>
                </a:solidFill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</a:t>
            </a:r>
            <a:r>
              <a:rPr lang="en-US" sz="8400" b="1" kern="100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sk them questions about the books they are reading. Look for examples of questions in their reading records.</a:t>
            </a:r>
            <a:endParaRPr lang="en-GB" sz="8400" b="1" kern="100" dirty="0">
              <a:solidFill>
                <a:schemeClr val="bg1"/>
              </a:solidFill>
              <a:effectLst/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b="1" kern="100" dirty="0">
              <a:solidFill>
                <a:schemeClr val="bg1"/>
              </a:solidFill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b="1" kern="100" dirty="0">
              <a:solidFill>
                <a:schemeClr val="bg1"/>
              </a:solidFill>
              <a:effectLst/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b="1" kern="100" dirty="0">
              <a:solidFill>
                <a:schemeClr val="bg1"/>
              </a:solidFill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800" b="1" kern="100" dirty="0">
              <a:solidFill>
                <a:schemeClr val="bg1"/>
              </a:solidFill>
              <a:effectLst/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b="1" kern="100" dirty="0">
              <a:solidFill>
                <a:schemeClr val="bg1"/>
              </a:solidFill>
              <a:effectLst/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kern="100" dirty="0">
                <a:solidFill>
                  <a:schemeClr val="bg1"/>
                </a:solidFill>
                <a:effectLst/>
                <a:latin typeface="Tw Cen MT" panose="020B06020201040206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800" b="1" kern="100" dirty="0">
              <a:solidFill>
                <a:schemeClr val="bg1"/>
              </a:solidFill>
              <a:effectLst/>
              <a:latin typeface="Tw Cen MT" panose="020B06020201040206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78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30BF549-8043-5E45-B6F4-AA3DB65D9B06}"/>
              </a:ext>
            </a:extLst>
          </p:cNvPr>
          <p:cNvSpPr txBox="1">
            <a:spLocks/>
          </p:cNvSpPr>
          <p:nvPr/>
        </p:nvSpPr>
        <p:spPr>
          <a:xfrm>
            <a:off x="649592" y="2118147"/>
            <a:ext cx="5730888" cy="21947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bg1"/>
                </a:solidFill>
                <a:latin typeface="Tw Cen MT" panose="020B0602020104020603" pitchFamily="34" charset="0"/>
              </a:rPr>
              <a:t>Our Reading Theatre text: ‘The Wobbly Wombat’ by James </a:t>
            </a:r>
            <a:r>
              <a:rPr lang="en-GB" sz="2800" b="1" dirty="0" err="1">
                <a:solidFill>
                  <a:schemeClr val="bg1"/>
                </a:solidFill>
                <a:latin typeface="Tw Cen MT" panose="020B0602020104020603" pitchFamily="34" charset="0"/>
              </a:rPr>
              <a:t>Aichison</a:t>
            </a:r>
            <a:endParaRPr lang="en-GB" sz="2800" b="1" dirty="0">
              <a:solidFill>
                <a:schemeClr val="bg1"/>
              </a:solidFill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endParaRPr lang="en-GB" sz="2800" b="1" dirty="0">
              <a:solidFill>
                <a:schemeClr val="bg1"/>
              </a:solidFill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2F8F0C-5963-17F7-28E9-025343A104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186" y="461242"/>
            <a:ext cx="4496427" cy="5772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253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8AEE1-121F-A274-AD7A-6F0D64DBD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142" y="0"/>
            <a:ext cx="11045901" cy="1507067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 Cen MT" panose="020B0602020104020603" pitchFamily="34" charset="0"/>
              </a:rPr>
              <a:t>WHAT SORTS OF texts should my child read?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BFB354B-08B8-1A0D-9193-E92777B22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112" y="1234227"/>
            <a:ext cx="10902462" cy="2194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chemeClr val="bg1"/>
                </a:solidFill>
                <a:latin typeface="Tw Cen MT" panose="020B0602020104020603" pitchFamily="34" charset="0"/>
              </a:rPr>
              <a:t>These websites provide recommendations of books appropriate for children in Year 1. </a:t>
            </a:r>
          </a:p>
          <a:p>
            <a:pPr marL="0" indent="0">
              <a:buNone/>
            </a:pPr>
            <a:endParaRPr lang="en-GB" sz="2800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A18C31-DE08-C87F-E2CF-FC02CB416AF1}"/>
              </a:ext>
            </a:extLst>
          </p:cNvPr>
          <p:cNvSpPr txBox="1"/>
          <p:nvPr/>
        </p:nvSpPr>
        <p:spPr>
          <a:xfrm>
            <a:off x="7419252" y="2710426"/>
            <a:ext cx="326274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School Reading List:</a:t>
            </a:r>
            <a:endParaRPr lang="en-GB" b="1" dirty="0">
              <a:solidFill>
                <a:schemeClr val="bg1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US" dirty="0">
                <a:hlinkClick r:id="rId3"/>
              </a:rPr>
              <a:t>Year 1 reading list for children aged 5-6 | School Reading List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Books for Topics: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US" dirty="0">
                <a:hlinkClick r:id="rId4"/>
              </a:rPr>
              <a:t>Best Books for Year 1: Recommended Booklist for Ages 5-6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953A98-0A61-74D0-F9B2-0AD293D39A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661" y="2544973"/>
            <a:ext cx="7107048" cy="403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5355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284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Century Gothic</vt:lpstr>
      <vt:lpstr>Tw Cen MT</vt:lpstr>
      <vt:lpstr>Wingdings 3</vt:lpstr>
      <vt:lpstr>Slice</vt:lpstr>
      <vt:lpstr>Reading Inspire Workshop</vt:lpstr>
      <vt:lpstr>Did you know?</vt:lpstr>
      <vt:lpstr>HOW OFTEN SHOULD MY CHILD READ?</vt:lpstr>
      <vt:lpstr>Reward systems in school</vt:lpstr>
      <vt:lpstr>How can I help my child at home?</vt:lpstr>
      <vt:lpstr>PowerPoint Presentation</vt:lpstr>
      <vt:lpstr>WHAT SORTS OF texts should my child read?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Buckley</dc:creator>
  <cp:lastModifiedBy>Sarah Collins (St Oswald's)</cp:lastModifiedBy>
  <cp:revision>13</cp:revision>
  <dcterms:created xsi:type="dcterms:W3CDTF">2023-01-08T16:11:33Z</dcterms:created>
  <dcterms:modified xsi:type="dcterms:W3CDTF">2025-01-15T20:15:43Z</dcterms:modified>
</cp:coreProperties>
</file>