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9144000" cy="5143500" type="screen16x9"/>
  <p:notesSz cx="6881813" cy="10002838"/>
  <p:embeddedFontLst>
    <p:embeddedFont>
      <p:font typeface="Calibri" panose="020F0502020204030204" pitchFamily="34" charset="0"/>
      <p:regular r:id="rId4"/>
      <p:bold r:id="rId5"/>
      <p:italic r:id="rId6"/>
      <p:boldItalic r:id="rId7"/>
    </p:embeddedFont>
    <p:embeddedFont>
      <p:font typeface="Nunito" pitchFamily="2" charset="77"/>
      <p:regular r:id="rId8"/>
      <p:bold r:id="rId9"/>
      <p:italic r:id="rId10"/>
      <p:boldItalic r:id="rId11"/>
    </p:embeddedFont>
    <p:embeddedFont>
      <p:font typeface="Poppins" pitchFamily="2" charset="77"/>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6" roundtripDataSignature="AMtx7miNdoribHJQ1hj5HXmPF8krJQknn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E7FA906-EE95-4C32-9503-675C2D6A49E7}">
  <a:tblStyle styleId="{9E7FA906-EE95-4C32-9503-675C2D6A49E7}" styleName="Table_0">
    <a:wholeTbl>
      <a:tcTxStyle b="off" i="off">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146AF608-BC18-40C6-A040-57EF5A040DC9}" styleName="Table_1">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61" d="100"/>
          <a:sy n="161" d="100"/>
        </p:scale>
        <p:origin x="784" y="20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presProps" Target="presProps.xml"/><Relationship Id="rId2" Type="http://schemas.openxmlformats.org/officeDocument/2006/relationships/slide" Target="slides/slide1.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font" Target="fonts/font12.fntdata"/><Relationship Id="rId10" Type="http://schemas.openxmlformats.org/officeDocument/2006/relationships/font" Target="fonts/font7.fntdata"/><Relationship Id="rId19"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6363" y="750888"/>
            <a:ext cx="6669087" cy="37512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182" y="4751349"/>
            <a:ext cx="5505450" cy="4501277"/>
          </a:xfrm>
          <a:prstGeom prst="rect">
            <a:avLst/>
          </a:prstGeom>
          <a:noFill/>
          <a:ln>
            <a:noFill/>
          </a:ln>
        </p:spPr>
        <p:txBody>
          <a:bodyPr spcFirstLastPara="1" wrap="square" lIns="92275" tIns="92275" rIns="92275" bIns="9227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notes"/>
          <p:cNvSpPr>
            <a:spLocks noGrp="1" noRot="1" noChangeAspect="1"/>
          </p:cNvSpPr>
          <p:nvPr>
            <p:ph type="sldImg" idx="2"/>
          </p:nvPr>
        </p:nvSpPr>
        <p:spPr>
          <a:xfrm>
            <a:off x="106363" y="750888"/>
            <a:ext cx="6669087" cy="37512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notes"/>
          <p:cNvSpPr txBox="1">
            <a:spLocks noGrp="1"/>
          </p:cNvSpPr>
          <p:nvPr>
            <p:ph type="body" idx="1"/>
          </p:nvPr>
        </p:nvSpPr>
        <p:spPr>
          <a:xfrm>
            <a:off x="688182" y="4751349"/>
            <a:ext cx="5505450" cy="4501277"/>
          </a:xfrm>
          <a:prstGeom prst="rect">
            <a:avLst/>
          </a:prstGeom>
          <a:noFill/>
          <a:ln>
            <a:noFill/>
          </a:ln>
        </p:spPr>
        <p:txBody>
          <a:bodyPr spcFirstLastPara="1" wrap="square" lIns="92275" tIns="92275" rIns="92275" bIns="9227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9"/>
        <p:cNvGrpSpPr/>
        <p:nvPr/>
      </p:nvGrpSpPr>
      <p:grpSpPr>
        <a:xfrm>
          <a:off x="0" y="0"/>
          <a:ext cx="0" cy="0"/>
          <a:chOff x="0" y="0"/>
          <a:chExt cx="0" cy="0"/>
        </a:xfrm>
      </p:grpSpPr>
      <p:sp>
        <p:nvSpPr>
          <p:cNvPr id="10" name="Google Shape;10;p3"/>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3"/>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3"/>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3"/>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14" name="Google Shape;14;p3"/>
          <p:cNvSpPr txBox="1">
            <a:spLocks noGrp="1"/>
          </p:cNvSpPr>
          <p:nvPr>
            <p:ph type="body" idx="1"/>
          </p:nvPr>
        </p:nvSpPr>
        <p:spPr>
          <a:xfrm>
            <a:off x="819150" y="1990725"/>
            <a:ext cx="36861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5" name="Google Shape;15;p3"/>
          <p:cNvSpPr txBox="1">
            <a:spLocks noGrp="1"/>
          </p:cNvSpPr>
          <p:nvPr>
            <p:ph type="body" idx="2"/>
          </p:nvPr>
        </p:nvSpPr>
        <p:spPr>
          <a:xfrm>
            <a:off x="4638675" y="1990725"/>
            <a:ext cx="36861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6" name="Google Shape;16;p3"/>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17"/>
        <p:cNvGrpSpPr/>
        <p:nvPr/>
      </p:nvGrpSpPr>
      <p:grpSpPr>
        <a:xfrm>
          <a:off x="0" y="0"/>
          <a:ext cx="0" cy="0"/>
          <a:chOff x="0" y="0"/>
          <a:chExt cx="0" cy="0"/>
        </a:xfrm>
      </p:grpSpPr>
      <p:sp>
        <p:nvSpPr>
          <p:cNvPr id="18" name="Google Shape;18;p4"/>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 name="Google Shape;19;p4"/>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4"/>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4"/>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2" name="Google Shape;22;p4"/>
          <p:cNvGrpSpPr/>
          <p:nvPr/>
        </p:nvGrpSpPr>
        <p:grpSpPr>
          <a:xfrm>
            <a:off x="255200" y="592"/>
            <a:ext cx="2250363" cy="1044300"/>
            <a:chOff x="255200" y="592"/>
            <a:chExt cx="2250363" cy="1044300"/>
          </a:xfrm>
        </p:grpSpPr>
        <p:sp>
          <p:nvSpPr>
            <p:cNvPr id="23" name="Google Shape;23;p4"/>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 name="Google Shape;24;p4"/>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25;p4"/>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6" name="Google Shape;26;p4"/>
          <p:cNvGrpSpPr/>
          <p:nvPr/>
        </p:nvGrpSpPr>
        <p:grpSpPr>
          <a:xfrm>
            <a:off x="905395" y="592"/>
            <a:ext cx="2250363" cy="1044300"/>
            <a:chOff x="905395" y="592"/>
            <a:chExt cx="2250363" cy="1044300"/>
          </a:xfrm>
        </p:grpSpPr>
        <p:sp>
          <p:nvSpPr>
            <p:cNvPr id="27" name="Google Shape;27;p4"/>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 name="Google Shape;28;p4"/>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4"/>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 name="Google Shape;30;p4"/>
          <p:cNvGrpSpPr/>
          <p:nvPr/>
        </p:nvGrpSpPr>
        <p:grpSpPr>
          <a:xfrm>
            <a:off x="7057468" y="5088"/>
            <a:ext cx="1851282" cy="752108"/>
            <a:chOff x="6917201" y="0"/>
            <a:chExt cx="2227777" cy="863400"/>
          </a:xfrm>
        </p:grpSpPr>
        <p:sp>
          <p:nvSpPr>
            <p:cNvPr id="31" name="Google Shape;31;p4"/>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 name="Google Shape;32;p4"/>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4"/>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4" name="Google Shape;34;p4"/>
          <p:cNvGrpSpPr/>
          <p:nvPr/>
        </p:nvGrpSpPr>
        <p:grpSpPr>
          <a:xfrm>
            <a:off x="6553032" y="4217852"/>
            <a:ext cx="2389068" cy="925737"/>
            <a:chOff x="6917201" y="0"/>
            <a:chExt cx="2227777" cy="863400"/>
          </a:xfrm>
        </p:grpSpPr>
        <p:sp>
          <p:nvSpPr>
            <p:cNvPr id="35" name="Google Shape;35;p4"/>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4"/>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4"/>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8" name="Google Shape;38;p4"/>
          <p:cNvGrpSpPr/>
          <p:nvPr/>
        </p:nvGrpSpPr>
        <p:grpSpPr>
          <a:xfrm>
            <a:off x="199149" y="4055652"/>
            <a:ext cx="2795413" cy="1083308"/>
            <a:chOff x="6917201" y="0"/>
            <a:chExt cx="2227777" cy="863400"/>
          </a:xfrm>
        </p:grpSpPr>
        <p:sp>
          <p:nvSpPr>
            <p:cNvPr id="39" name="Google Shape;39;p4"/>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4"/>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4"/>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2" name="Google Shape;42;p4"/>
          <p:cNvSpPr txBox="1">
            <a:spLocks noGrp="1"/>
          </p:cNvSpPr>
          <p:nvPr>
            <p:ph type="ctrTitle"/>
          </p:nvPr>
        </p:nvSpPr>
        <p:spPr>
          <a:xfrm>
            <a:off x="1858703" y="1822833"/>
            <a:ext cx="5361300" cy="1448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800"/>
              <a:buNone/>
              <a:defRPr sz="3800"/>
            </a:lvl1pPr>
            <a:lvl2pPr lvl="1" algn="ctr">
              <a:lnSpc>
                <a:spcPct val="100000"/>
              </a:lnSpc>
              <a:spcBef>
                <a:spcPts val="0"/>
              </a:spcBef>
              <a:spcAft>
                <a:spcPts val="0"/>
              </a:spcAft>
              <a:buSzPts val="3800"/>
              <a:buNone/>
              <a:defRPr sz="3800"/>
            </a:lvl2pPr>
            <a:lvl3pPr lvl="2" algn="ctr">
              <a:lnSpc>
                <a:spcPct val="100000"/>
              </a:lnSpc>
              <a:spcBef>
                <a:spcPts val="0"/>
              </a:spcBef>
              <a:spcAft>
                <a:spcPts val="0"/>
              </a:spcAft>
              <a:buSzPts val="3800"/>
              <a:buNone/>
              <a:defRPr sz="3800"/>
            </a:lvl3pPr>
            <a:lvl4pPr lvl="3" algn="ctr">
              <a:lnSpc>
                <a:spcPct val="100000"/>
              </a:lnSpc>
              <a:spcBef>
                <a:spcPts val="0"/>
              </a:spcBef>
              <a:spcAft>
                <a:spcPts val="0"/>
              </a:spcAft>
              <a:buSzPts val="3800"/>
              <a:buNone/>
              <a:defRPr sz="3800"/>
            </a:lvl4pPr>
            <a:lvl5pPr lvl="4" algn="ctr">
              <a:lnSpc>
                <a:spcPct val="100000"/>
              </a:lnSpc>
              <a:spcBef>
                <a:spcPts val="0"/>
              </a:spcBef>
              <a:spcAft>
                <a:spcPts val="0"/>
              </a:spcAft>
              <a:buSzPts val="3800"/>
              <a:buNone/>
              <a:defRPr sz="3800"/>
            </a:lvl5pPr>
            <a:lvl6pPr lvl="5" algn="ctr">
              <a:lnSpc>
                <a:spcPct val="100000"/>
              </a:lnSpc>
              <a:spcBef>
                <a:spcPts val="0"/>
              </a:spcBef>
              <a:spcAft>
                <a:spcPts val="0"/>
              </a:spcAft>
              <a:buSzPts val="3800"/>
              <a:buNone/>
              <a:defRPr sz="3800"/>
            </a:lvl6pPr>
            <a:lvl7pPr lvl="6" algn="ctr">
              <a:lnSpc>
                <a:spcPct val="100000"/>
              </a:lnSpc>
              <a:spcBef>
                <a:spcPts val="0"/>
              </a:spcBef>
              <a:spcAft>
                <a:spcPts val="0"/>
              </a:spcAft>
              <a:buSzPts val="3800"/>
              <a:buNone/>
              <a:defRPr sz="3800"/>
            </a:lvl7pPr>
            <a:lvl8pPr lvl="7" algn="ctr">
              <a:lnSpc>
                <a:spcPct val="100000"/>
              </a:lnSpc>
              <a:spcBef>
                <a:spcPts val="0"/>
              </a:spcBef>
              <a:spcAft>
                <a:spcPts val="0"/>
              </a:spcAft>
              <a:buSzPts val="3800"/>
              <a:buNone/>
              <a:defRPr sz="3800"/>
            </a:lvl8pPr>
            <a:lvl9pPr lvl="8" algn="ctr">
              <a:lnSpc>
                <a:spcPct val="100000"/>
              </a:lnSpc>
              <a:spcBef>
                <a:spcPts val="0"/>
              </a:spcBef>
              <a:spcAft>
                <a:spcPts val="0"/>
              </a:spcAft>
              <a:buSzPts val="3800"/>
              <a:buNone/>
              <a:defRPr sz="3800"/>
            </a:lvl9pPr>
          </a:lstStyle>
          <a:p>
            <a:endParaRPr/>
          </a:p>
        </p:txBody>
      </p:sp>
      <p:sp>
        <p:nvSpPr>
          <p:cNvPr id="43" name="Google Shape;43;p4"/>
          <p:cNvSpPr txBox="1">
            <a:spLocks noGrp="1"/>
          </p:cNvSpPr>
          <p:nvPr>
            <p:ph type="subTitle" idx="1"/>
          </p:nvPr>
        </p:nvSpPr>
        <p:spPr>
          <a:xfrm>
            <a:off x="1858700" y="3413158"/>
            <a:ext cx="5361300" cy="52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4" name="Google Shape;44;p4"/>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45"/>
        <p:cNvGrpSpPr/>
        <p:nvPr/>
      </p:nvGrpSpPr>
      <p:grpSpPr>
        <a:xfrm>
          <a:off x="0" y="0"/>
          <a:ext cx="0" cy="0"/>
          <a:chOff x="0" y="0"/>
          <a:chExt cx="0" cy="0"/>
        </a:xfrm>
      </p:grpSpPr>
      <p:sp>
        <p:nvSpPr>
          <p:cNvPr id="46" name="Google Shape;46;p5"/>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7" name="Google Shape;47;p5"/>
          <p:cNvGrpSpPr/>
          <p:nvPr/>
        </p:nvGrpSpPr>
        <p:grpSpPr>
          <a:xfrm>
            <a:off x="5594190" y="3961115"/>
            <a:ext cx="2910144" cy="1182340"/>
            <a:chOff x="6917201" y="0"/>
            <a:chExt cx="2227777" cy="863400"/>
          </a:xfrm>
        </p:grpSpPr>
        <p:sp>
          <p:nvSpPr>
            <p:cNvPr id="48" name="Google Shape;48;p5"/>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 name="Google Shape;49;p5"/>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 name="Google Shape;50;p5"/>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1" name="Google Shape;51;p5"/>
          <p:cNvGrpSpPr/>
          <p:nvPr/>
        </p:nvGrpSpPr>
        <p:grpSpPr>
          <a:xfrm>
            <a:off x="199149" y="2"/>
            <a:ext cx="2795413" cy="1083308"/>
            <a:chOff x="6917201" y="0"/>
            <a:chExt cx="2227777" cy="863400"/>
          </a:xfrm>
        </p:grpSpPr>
        <p:sp>
          <p:nvSpPr>
            <p:cNvPr id="52" name="Google Shape;52;p5"/>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5"/>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5"/>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5" name="Google Shape;55;p5"/>
          <p:cNvSpPr txBox="1">
            <a:spLocks noGrp="1"/>
          </p:cNvSpPr>
          <p:nvPr>
            <p:ph type="title"/>
          </p:nvPr>
        </p:nvSpPr>
        <p:spPr>
          <a:xfrm>
            <a:off x="1888684" y="1746100"/>
            <a:ext cx="5377500" cy="1646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dk2"/>
              </a:buClr>
              <a:buSzPts val="3200"/>
              <a:buNone/>
              <a:defRPr sz="3200">
                <a:solidFill>
                  <a:schemeClr val="dk2"/>
                </a:solidFill>
              </a:defRPr>
            </a:lvl1pPr>
            <a:lvl2pPr lvl="1" algn="ctr">
              <a:lnSpc>
                <a:spcPct val="100000"/>
              </a:lnSpc>
              <a:spcBef>
                <a:spcPts val="0"/>
              </a:spcBef>
              <a:spcAft>
                <a:spcPts val="0"/>
              </a:spcAft>
              <a:buClr>
                <a:schemeClr val="dk2"/>
              </a:buClr>
              <a:buSzPts val="3200"/>
              <a:buNone/>
              <a:defRPr sz="3200">
                <a:solidFill>
                  <a:schemeClr val="dk2"/>
                </a:solidFill>
              </a:defRPr>
            </a:lvl2pPr>
            <a:lvl3pPr lvl="2" algn="ctr">
              <a:lnSpc>
                <a:spcPct val="100000"/>
              </a:lnSpc>
              <a:spcBef>
                <a:spcPts val="0"/>
              </a:spcBef>
              <a:spcAft>
                <a:spcPts val="0"/>
              </a:spcAft>
              <a:buClr>
                <a:schemeClr val="dk2"/>
              </a:buClr>
              <a:buSzPts val="3200"/>
              <a:buNone/>
              <a:defRPr sz="3200">
                <a:solidFill>
                  <a:schemeClr val="dk2"/>
                </a:solidFill>
              </a:defRPr>
            </a:lvl3pPr>
            <a:lvl4pPr lvl="3" algn="ctr">
              <a:lnSpc>
                <a:spcPct val="100000"/>
              </a:lnSpc>
              <a:spcBef>
                <a:spcPts val="0"/>
              </a:spcBef>
              <a:spcAft>
                <a:spcPts val="0"/>
              </a:spcAft>
              <a:buClr>
                <a:schemeClr val="dk2"/>
              </a:buClr>
              <a:buSzPts val="3200"/>
              <a:buNone/>
              <a:defRPr sz="3200">
                <a:solidFill>
                  <a:schemeClr val="dk2"/>
                </a:solidFill>
              </a:defRPr>
            </a:lvl4pPr>
            <a:lvl5pPr lvl="4" algn="ctr">
              <a:lnSpc>
                <a:spcPct val="100000"/>
              </a:lnSpc>
              <a:spcBef>
                <a:spcPts val="0"/>
              </a:spcBef>
              <a:spcAft>
                <a:spcPts val="0"/>
              </a:spcAft>
              <a:buClr>
                <a:schemeClr val="dk2"/>
              </a:buClr>
              <a:buSzPts val="3200"/>
              <a:buNone/>
              <a:defRPr sz="3200">
                <a:solidFill>
                  <a:schemeClr val="dk2"/>
                </a:solidFill>
              </a:defRPr>
            </a:lvl5pPr>
            <a:lvl6pPr lvl="5" algn="ctr">
              <a:lnSpc>
                <a:spcPct val="100000"/>
              </a:lnSpc>
              <a:spcBef>
                <a:spcPts val="0"/>
              </a:spcBef>
              <a:spcAft>
                <a:spcPts val="0"/>
              </a:spcAft>
              <a:buClr>
                <a:schemeClr val="dk2"/>
              </a:buClr>
              <a:buSzPts val="3200"/>
              <a:buNone/>
              <a:defRPr sz="3200">
                <a:solidFill>
                  <a:schemeClr val="dk2"/>
                </a:solidFill>
              </a:defRPr>
            </a:lvl6pPr>
            <a:lvl7pPr lvl="6" algn="ctr">
              <a:lnSpc>
                <a:spcPct val="100000"/>
              </a:lnSpc>
              <a:spcBef>
                <a:spcPts val="0"/>
              </a:spcBef>
              <a:spcAft>
                <a:spcPts val="0"/>
              </a:spcAft>
              <a:buClr>
                <a:schemeClr val="dk2"/>
              </a:buClr>
              <a:buSzPts val="3200"/>
              <a:buNone/>
              <a:defRPr sz="3200">
                <a:solidFill>
                  <a:schemeClr val="dk2"/>
                </a:solidFill>
              </a:defRPr>
            </a:lvl7pPr>
            <a:lvl8pPr lvl="7" algn="ctr">
              <a:lnSpc>
                <a:spcPct val="100000"/>
              </a:lnSpc>
              <a:spcBef>
                <a:spcPts val="0"/>
              </a:spcBef>
              <a:spcAft>
                <a:spcPts val="0"/>
              </a:spcAft>
              <a:buClr>
                <a:schemeClr val="dk2"/>
              </a:buClr>
              <a:buSzPts val="3200"/>
              <a:buNone/>
              <a:defRPr sz="3200">
                <a:solidFill>
                  <a:schemeClr val="dk2"/>
                </a:solidFill>
              </a:defRPr>
            </a:lvl8pPr>
            <a:lvl9pPr lvl="8" algn="ctr">
              <a:lnSpc>
                <a:spcPct val="100000"/>
              </a:lnSpc>
              <a:spcBef>
                <a:spcPts val="0"/>
              </a:spcBef>
              <a:spcAft>
                <a:spcPts val="0"/>
              </a:spcAft>
              <a:buClr>
                <a:schemeClr val="dk2"/>
              </a:buClr>
              <a:buSzPts val="3200"/>
              <a:buNone/>
              <a:defRPr sz="3200">
                <a:solidFill>
                  <a:schemeClr val="dk2"/>
                </a:solidFill>
              </a:defRPr>
            </a:lvl9pPr>
          </a:lstStyle>
          <a:p>
            <a:endParaRPr/>
          </a:p>
        </p:txBody>
      </p:sp>
      <p:sp>
        <p:nvSpPr>
          <p:cNvPr id="56" name="Google Shape;56;p5"/>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57"/>
        <p:cNvGrpSpPr/>
        <p:nvPr/>
      </p:nvGrpSpPr>
      <p:grpSpPr>
        <a:xfrm>
          <a:off x="0" y="0"/>
          <a:ext cx="0" cy="0"/>
          <a:chOff x="0" y="0"/>
          <a:chExt cx="0" cy="0"/>
        </a:xfrm>
      </p:grpSpPr>
      <p:sp>
        <p:nvSpPr>
          <p:cNvPr id="58" name="Google Shape;58;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 name="Google Shape;59;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 name="Google Shape;60;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 name="Google Shape;61;p6"/>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2" name="Google Shape;62;p6"/>
          <p:cNvSpPr txBox="1">
            <a:spLocks noGrp="1"/>
          </p:cNvSpPr>
          <p:nvPr>
            <p:ph type="body" idx="1"/>
          </p:nvPr>
        </p:nvSpPr>
        <p:spPr>
          <a:xfrm>
            <a:off x="819150" y="1990725"/>
            <a:ext cx="75057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63" name="Google Shape;63;p6"/>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 name="Google Shape;66;p7"/>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 name="Google Shape;68;p7"/>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9" name="Google Shape;69;p7"/>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8"/>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 name="Google Shape;72;p8"/>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8"/>
          <p:cNvSpPr txBox="1">
            <a:spLocks noGrp="1"/>
          </p:cNvSpPr>
          <p:nvPr>
            <p:ph type="title"/>
          </p:nvPr>
        </p:nvSpPr>
        <p:spPr>
          <a:xfrm>
            <a:off x="819150" y="845600"/>
            <a:ext cx="3709200" cy="1383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75" name="Google Shape;75;p8"/>
          <p:cNvSpPr txBox="1">
            <a:spLocks noGrp="1"/>
          </p:cNvSpPr>
          <p:nvPr>
            <p:ph type="body" idx="1"/>
          </p:nvPr>
        </p:nvSpPr>
        <p:spPr>
          <a:xfrm>
            <a:off x="830700" y="2319050"/>
            <a:ext cx="3709200" cy="21198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76" name="Google Shape;76;p8"/>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9"/>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 name="Google Shape;79;p9"/>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0" name="Google Shape;80;p9"/>
          <p:cNvGrpSpPr/>
          <p:nvPr/>
        </p:nvGrpSpPr>
        <p:grpSpPr>
          <a:xfrm>
            <a:off x="255991" y="-118"/>
            <a:ext cx="2251347" cy="1043408"/>
            <a:chOff x="3961956" y="4383950"/>
            <a:chExt cx="1160548" cy="548700"/>
          </a:xfrm>
        </p:grpSpPr>
        <p:sp>
          <p:nvSpPr>
            <p:cNvPr id="81" name="Google Shape;81;p9"/>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 name="Google Shape;82;p9"/>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 name="Google Shape;83;p9"/>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4" name="Google Shape;84;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5" name="Google Shape;85;p9"/>
          <p:cNvGrpSpPr/>
          <p:nvPr/>
        </p:nvGrpSpPr>
        <p:grpSpPr>
          <a:xfrm>
            <a:off x="34934" y="4522125"/>
            <a:ext cx="1593306" cy="617072"/>
            <a:chOff x="6917201" y="0"/>
            <a:chExt cx="2227777" cy="863400"/>
          </a:xfrm>
        </p:grpSpPr>
        <p:sp>
          <p:nvSpPr>
            <p:cNvPr id="86" name="Google Shape;86;p9"/>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 name="Google Shape;87;p9"/>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 name="Google Shape;88;p9"/>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9" name="Google Shape;89;p9"/>
          <p:cNvGrpSpPr/>
          <p:nvPr/>
        </p:nvGrpSpPr>
        <p:grpSpPr>
          <a:xfrm>
            <a:off x="5886353" y="1243"/>
            <a:ext cx="3257454" cy="1261514"/>
            <a:chOff x="6917201" y="0"/>
            <a:chExt cx="2227777" cy="863400"/>
          </a:xfrm>
        </p:grpSpPr>
        <p:sp>
          <p:nvSpPr>
            <p:cNvPr id="90" name="Google Shape;90;p9"/>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p9"/>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 name="Google Shape;92;p9"/>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3" name="Google Shape;93;p9"/>
          <p:cNvSpPr txBox="1">
            <a:spLocks noGrp="1"/>
          </p:cNvSpPr>
          <p:nvPr>
            <p:ph type="title"/>
          </p:nvPr>
        </p:nvSpPr>
        <p:spPr>
          <a:xfrm>
            <a:off x="1393929" y="1301146"/>
            <a:ext cx="6366900" cy="253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3200"/>
              <a:buNone/>
              <a:defRPr sz="3200"/>
            </a:lvl2pPr>
            <a:lvl3pPr lvl="2" algn="ctr">
              <a:lnSpc>
                <a:spcPct val="100000"/>
              </a:lnSpc>
              <a:spcBef>
                <a:spcPts val="0"/>
              </a:spcBef>
              <a:spcAft>
                <a:spcPts val="0"/>
              </a:spcAft>
              <a:buSzPts val="3200"/>
              <a:buNone/>
              <a:defRPr sz="3200"/>
            </a:lvl3pPr>
            <a:lvl4pPr lvl="3" algn="ctr">
              <a:lnSpc>
                <a:spcPct val="100000"/>
              </a:lnSpc>
              <a:spcBef>
                <a:spcPts val="0"/>
              </a:spcBef>
              <a:spcAft>
                <a:spcPts val="0"/>
              </a:spcAft>
              <a:buSzPts val="3200"/>
              <a:buNone/>
              <a:defRPr sz="3200"/>
            </a:lvl4pPr>
            <a:lvl5pPr lvl="4" algn="ctr">
              <a:lnSpc>
                <a:spcPct val="100000"/>
              </a:lnSpc>
              <a:spcBef>
                <a:spcPts val="0"/>
              </a:spcBef>
              <a:spcAft>
                <a:spcPts val="0"/>
              </a:spcAft>
              <a:buSzPts val="3200"/>
              <a:buNone/>
              <a:defRPr sz="3200"/>
            </a:lvl5pPr>
            <a:lvl6pPr lvl="5" algn="ctr">
              <a:lnSpc>
                <a:spcPct val="100000"/>
              </a:lnSpc>
              <a:spcBef>
                <a:spcPts val="0"/>
              </a:spcBef>
              <a:spcAft>
                <a:spcPts val="0"/>
              </a:spcAft>
              <a:buSzPts val="3200"/>
              <a:buNone/>
              <a:defRPr sz="3200"/>
            </a:lvl6pPr>
            <a:lvl7pPr lvl="6" algn="ctr">
              <a:lnSpc>
                <a:spcPct val="100000"/>
              </a:lnSpc>
              <a:spcBef>
                <a:spcPts val="0"/>
              </a:spcBef>
              <a:spcAft>
                <a:spcPts val="0"/>
              </a:spcAft>
              <a:buSzPts val="3200"/>
              <a:buNone/>
              <a:defRPr sz="3200"/>
            </a:lvl7pPr>
            <a:lvl8pPr lvl="7" algn="ctr">
              <a:lnSpc>
                <a:spcPct val="100000"/>
              </a:lnSpc>
              <a:spcBef>
                <a:spcPts val="0"/>
              </a:spcBef>
              <a:spcAft>
                <a:spcPts val="0"/>
              </a:spcAft>
              <a:buSzPts val="3200"/>
              <a:buNone/>
              <a:defRPr sz="3200"/>
            </a:lvl8pPr>
            <a:lvl9pPr lvl="8" algn="ctr">
              <a:lnSpc>
                <a:spcPct val="100000"/>
              </a:lnSpc>
              <a:spcBef>
                <a:spcPts val="0"/>
              </a:spcBef>
              <a:spcAft>
                <a:spcPts val="0"/>
              </a:spcAft>
              <a:buSzPts val="3200"/>
              <a:buNone/>
              <a:defRPr sz="3200"/>
            </a:lvl9pPr>
          </a:lstStyle>
          <a:p>
            <a:endParaRPr/>
          </a:p>
        </p:txBody>
      </p:sp>
      <p:sp>
        <p:nvSpPr>
          <p:cNvPr id="94" name="Google Shape;94;p9"/>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10"/>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10"/>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 name="Google Shape;99;p10"/>
          <p:cNvSpPr txBox="1">
            <a:spLocks noGrp="1"/>
          </p:cNvSpPr>
          <p:nvPr>
            <p:ph type="title"/>
          </p:nvPr>
        </p:nvSpPr>
        <p:spPr>
          <a:xfrm>
            <a:off x="819150" y="845600"/>
            <a:ext cx="6424200" cy="705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100" name="Google Shape;100;p10"/>
          <p:cNvSpPr txBox="1">
            <a:spLocks noGrp="1"/>
          </p:cNvSpPr>
          <p:nvPr>
            <p:ph type="subTitle" idx="1"/>
          </p:nvPr>
        </p:nvSpPr>
        <p:spPr>
          <a:xfrm>
            <a:off x="819150" y="1550700"/>
            <a:ext cx="5859900" cy="39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lt1"/>
              </a:buClr>
              <a:buSzPts val="1600"/>
              <a:buNone/>
              <a:defRPr sz="1600">
                <a:solidFill>
                  <a:schemeClr val="lt1"/>
                </a:solidFill>
              </a:defRPr>
            </a:lvl1pPr>
            <a:lvl2pPr lvl="1" algn="l">
              <a:lnSpc>
                <a:spcPct val="100000"/>
              </a:lnSpc>
              <a:spcBef>
                <a:spcPts val="0"/>
              </a:spcBef>
              <a:spcAft>
                <a:spcPts val="0"/>
              </a:spcAft>
              <a:buClr>
                <a:schemeClr val="lt1"/>
              </a:buClr>
              <a:buSzPts val="1600"/>
              <a:buNone/>
              <a:defRPr sz="1600">
                <a:solidFill>
                  <a:schemeClr val="lt1"/>
                </a:solidFill>
              </a:defRPr>
            </a:lvl2pPr>
            <a:lvl3pPr lvl="2" algn="l">
              <a:lnSpc>
                <a:spcPct val="100000"/>
              </a:lnSpc>
              <a:spcBef>
                <a:spcPts val="0"/>
              </a:spcBef>
              <a:spcAft>
                <a:spcPts val="0"/>
              </a:spcAft>
              <a:buClr>
                <a:schemeClr val="lt1"/>
              </a:buClr>
              <a:buSzPts val="1600"/>
              <a:buNone/>
              <a:defRPr sz="1600">
                <a:solidFill>
                  <a:schemeClr val="lt1"/>
                </a:solidFill>
              </a:defRPr>
            </a:lvl3pPr>
            <a:lvl4pPr lvl="3" algn="l">
              <a:lnSpc>
                <a:spcPct val="100000"/>
              </a:lnSpc>
              <a:spcBef>
                <a:spcPts val="0"/>
              </a:spcBef>
              <a:spcAft>
                <a:spcPts val="0"/>
              </a:spcAft>
              <a:buClr>
                <a:schemeClr val="lt1"/>
              </a:buClr>
              <a:buSzPts val="1600"/>
              <a:buNone/>
              <a:defRPr sz="1600">
                <a:solidFill>
                  <a:schemeClr val="lt1"/>
                </a:solidFill>
              </a:defRPr>
            </a:lvl4pPr>
            <a:lvl5pPr lvl="4" algn="l">
              <a:lnSpc>
                <a:spcPct val="100000"/>
              </a:lnSpc>
              <a:spcBef>
                <a:spcPts val="0"/>
              </a:spcBef>
              <a:spcAft>
                <a:spcPts val="0"/>
              </a:spcAft>
              <a:buClr>
                <a:schemeClr val="lt1"/>
              </a:buClr>
              <a:buSzPts val="1600"/>
              <a:buNone/>
              <a:defRPr sz="1600">
                <a:solidFill>
                  <a:schemeClr val="lt1"/>
                </a:solidFill>
              </a:defRPr>
            </a:lvl5pPr>
            <a:lvl6pPr lvl="5" algn="l">
              <a:lnSpc>
                <a:spcPct val="100000"/>
              </a:lnSpc>
              <a:spcBef>
                <a:spcPts val="0"/>
              </a:spcBef>
              <a:spcAft>
                <a:spcPts val="0"/>
              </a:spcAft>
              <a:buClr>
                <a:schemeClr val="lt1"/>
              </a:buClr>
              <a:buSzPts val="1600"/>
              <a:buNone/>
              <a:defRPr sz="1600">
                <a:solidFill>
                  <a:schemeClr val="lt1"/>
                </a:solidFill>
              </a:defRPr>
            </a:lvl6pPr>
            <a:lvl7pPr lvl="6" algn="l">
              <a:lnSpc>
                <a:spcPct val="100000"/>
              </a:lnSpc>
              <a:spcBef>
                <a:spcPts val="0"/>
              </a:spcBef>
              <a:spcAft>
                <a:spcPts val="0"/>
              </a:spcAft>
              <a:buClr>
                <a:schemeClr val="lt1"/>
              </a:buClr>
              <a:buSzPts val="1600"/>
              <a:buNone/>
              <a:defRPr sz="1600">
                <a:solidFill>
                  <a:schemeClr val="lt1"/>
                </a:solidFill>
              </a:defRPr>
            </a:lvl7pPr>
            <a:lvl8pPr lvl="7" algn="l">
              <a:lnSpc>
                <a:spcPct val="100000"/>
              </a:lnSpc>
              <a:spcBef>
                <a:spcPts val="0"/>
              </a:spcBef>
              <a:spcAft>
                <a:spcPts val="0"/>
              </a:spcAft>
              <a:buClr>
                <a:schemeClr val="lt1"/>
              </a:buClr>
              <a:buSzPts val="1600"/>
              <a:buNone/>
              <a:defRPr sz="1600">
                <a:solidFill>
                  <a:schemeClr val="lt1"/>
                </a:solidFill>
              </a:defRPr>
            </a:lvl8pPr>
            <a:lvl9pPr lvl="8" algn="l">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10"/>
          <p:cNvSpPr txBox="1">
            <a:spLocks noGrp="1"/>
          </p:cNvSpPr>
          <p:nvPr>
            <p:ph type="body" idx="2"/>
          </p:nvPr>
        </p:nvSpPr>
        <p:spPr>
          <a:xfrm>
            <a:off x="819150" y="2467050"/>
            <a:ext cx="5859900" cy="20955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02" name="Google Shape;102;p10"/>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1"/>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11"/>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11"/>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11"/>
          <p:cNvSpPr txBox="1">
            <a:spLocks noGrp="1"/>
          </p:cNvSpPr>
          <p:nvPr>
            <p:ph type="body" idx="1"/>
          </p:nvPr>
        </p:nvSpPr>
        <p:spPr>
          <a:xfrm>
            <a:off x="328025" y="4163500"/>
            <a:ext cx="7415100" cy="605100"/>
          </a:xfrm>
          <a:prstGeom prst="rect">
            <a:avLst/>
          </a:prstGeom>
          <a:noFill/>
          <a:ln>
            <a:noFill/>
          </a:ln>
        </p:spPr>
        <p:txBody>
          <a:bodyPr spcFirstLastPara="1" wrap="square" lIns="91425" tIns="91425" rIns="91425" bIns="91425" anchor="b" anchorCtr="0">
            <a:noAutofit/>
          </a:bodyPr>
          <a:lstStyle>
            <a:lvl1pPr marL="457200" lvl="0" indent="-228600" algn="l">
              <a:lnSpc>
                <a:spcPct val="100000"/>
              </a:lnSpc>
              <a:spcBef>
                <a:spcPts val="0"/>
              </a:spcBef>
              <a:spcAft>
                <a:spcPts val="0"/>
              </a:spcAft>
              <a:buSzPts val="1300"/>
              <a:buNone/>
              <a:defRPr/>
            </a:lvl1pPr>
          </a:lstStyle>
          <a:p>
            <a:endParaRPr/>
          </a:p>
        </p:txBody>
      </p:sp>
      <p:sp>
        <p:nvSpPr>
          <p:cNvPr id="108" name="Google Shape;108;p1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2"/>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11" name="Google Shape;111;p12"/>
          <p:cNvGrpSpPr/>
          <p:nvPr/>
        </p:nvGrpSpPr>
        <p:grpSpPr>
          <a:xfrm>
            <a:off x="5959222" y="4119576"/>
            <a:ext cx="2520951" cy="1024165"/>
            <a:chOff x="6917201" y="0"/>
            <a:chExt cx="2227777" cy="863400"/>
          </a:xfrm>
        </p:grpSpPr>
        <p:sp>
          <p:nvSpPr>
            <p:cNvPr id="112" name="Google Shape;112;p12"/>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 name="Google Shape;113;p12"/>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 name="Google Shape;114;p12"/>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15" name="Google Shape;115;p12"/>
          <p:cNvGrpSpPr/>
          <p:nvPr/>
        </p:nvGrpSpPr>
        <p:grpSpPr>
          <a:xfrm>
            <a:off x="199149" y="2"/>
            <a:ext cx="2795413" cy="1083308"/>
            <a:chOff x="6917201" y="0"/>
            <a:chExt cx="2227777" cy="863400"/>
          </a:xfrm>
        </p:grpSpPr>
        <p:sp>
          <p:nvSpPr>
            <p:cNvPr id="116" name="Google Shape;116;p1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1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1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9" name="Google Shape;119;p12"/>
          <p:cNvSpPr txBox="1">
            <a:spLocks noGrp="1"/>
          </p:cNvSpPr>
          <p:nvPr>
            <p:ph type="title" hasCustomPrompt="1"/>
          </p:nvPr>
        </p:nvSpPr>
        <p:spPr>
          <a:xfrm>
            <a:off x="1385850" y="1383850"/>
            <a:ext cx="6372300" cy="1379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dk2"/>
              </a:buClr>
              <a:buSzPts val="8600"/>
              <a:buNone/>
              <a:defRPr sz="8600">
                <a:solidFill>
                  <a:schemeClr val="dk2"/>
                </a:solidFill>
              </a:defRPr>
            </a:lvl1pPr>
            <a:lvl2pPr lvl="1" algn="ctr">
              <a:lnSpc>
                <a:spcPct val="100000"/>
              </a:lnSpc>
              <a:spcBef>
                <a:spcPts val="0"/>
              </a:spcBef>
              <a:spcAft>
                <a:spcPts val="0"/>
              </a:spcAft>
              <a:buClr>
                <a:schemeClr val="dk2"/>
              </a:buClr>
              <a:buSzPts val="8600"/>
              <a:buNone/>
              <a:defRPr sz="8600">
                <a:solidFill>
                  <a:schemeClr val="dk2"/>
                </a:solidFill>
              </a:defRPr>
            </a:lvl2pPr>
            <a:lvl3pPr lvl="2" algn="ctr">
              <a:lnSpc>
                <a:spcPct val="100000"/>
              </a:lnSpc>
              <a:spcBef>
                <a:spcPts val="0"/>
              </a:spcBef>
              <a:spcAft>
                <a:spcPts val="0"/>
              </a:spcAft>
              <a:buClr>
                <a:schemeClr val="dk2"/>
              </a:buClr>
              <a:buSzPts val="8600"/>
              <a:buNone/>
              <a:defRPr sz="8600">
                <a:solidFill>
                  <a:schemeClr val="dk2"/>
                </a:solidFill>
              </a:defRPr>
            </a:lvl3pPr>
            <a:lvl4pPr lvl="3" algn="ctr">
              <a:lnSpc>
                <a:spcPct val="100000"/>
              </a:lnSpc>
              <a:spcBef>
                <a:spcPts val="0"/>
              </a:spcBef>
              <a:spcAft>
                <a:spcPts val="0"/>
              </a:spcAft>
              <a:buClr>
                <a:schemeClr val="dk2"/>
              </a:buClr>
              <a:buSzPts val="8600"/>
              <a:buNone/>
              <a:defRPr sz="8600">
                <a:solidFill>
                  <a:schemeClr val="dk2"/>
                </a:solidFill>
              </a:defRPr>
            </a:lvl4pPr>
            <a:lvl5pPr lvl="4" algn="ctr">
              <a:lnSpc>
                <a:spcPct val="100000"/>
              </a:lnSpc>
              <a:spcBef>
                <a:spcPts val="0"/>
              </a:spcBef>
              <a:spcAft>
                <a:spcPts val="0"/>
              </a:spcAft>
              <a:buClr>
                <a:schemeClr val="dk2"/>
              </a:buClr>
              <a:buSzPts val="8600"/>
              <a:buNone/>
              <a:defRPr sz="8600">
                <a:solidFill>
                  <a:schemeClr val="dk2"/>
                </a:solidFill>
              </a:defRPr>
            </a:lvl5pPr>
            <a:lvl6pPr lvl="5" algn="ctr">
              <a:lnSpc>
                <a:spcPct val="100000"/>
              </a:lnSpc>
              <a:spcBef>
                <a:spcPts val="0"/>
              </a:spcBef>
              <a:spcAft>
                <a:spcPts val="0"/>
              </a:spcAft>
              <a:buClr>
                <a:schemeClr val="dk2"/>
              </a:buClr>
              <a:buSzPts val="8600"/>
              <a:buNone/>
              <a:defRPr sz="8600">
                <a:solidFill>
                  <a:schemeClr val="dk2"/>
                </a:solidFill>
              </a:defRPr>
            </a:lvl6pPr>
            <a:lvl7pPr lvl="6" algn="ctr">
              <a:lnSpc>
                <a:spcPct val="100000"/>
              </a:lnSpc>
              <a:spcBef>
                <a:spcPts val="0"/>
              </a:spcBef>
              <a:spcAft>
                <a:spcPts val="0"/>
              </a:spcAft>
              <a:buClr>
                <a:schemeClr val="dk2"/>
              </a:buClr>
              <a:buSzPts val="8600"/>
              <a:buNone/>
              <a:defRPr sz="8600">
                <a:solidFill>
                  <a:schemeClr val="dk2"/>
                </a:solidFill>
              </a:defRPr>
            </a:lvl7pPr>
            <a:lvl8pPr lvl="7" algn="ctr">
              <a:lnSpc>
                <a:spcPct val="100000"/>
              </a:lnSpc>
              <a:spcBef>
                <a:spcPts val="0"/>
              </a:spcBef>
              <a:spcAft>
                <a:spcPts val="0"/>
              </a:spcAft>
              <a:buClr>
                <a:schemeClr val="dk2"/>
              </a:buClr>
              <a:buSzPts val="8600"/>
              <a:buNone/>
              <a:defRPr sz="8600">
                <a:solidFill>
                  <a:schemeClr val="dk2"/>
                </a:solidFill>
              </a:defRPr>
            </a:lvl8pPr>
            <a:lvl9pPr lvl="8" algn="ctr">
              <a:lnSpc>
                <a:spcPct val="100000"/>
              </a:lnSpc>
              <a:spcBef>
                <a:spcPts val="0"/>
              </a:spcBef>
              <a:spcAft>
                <a:spcPts val="0"/>
              </a:spcAft>
              <a:buClr>
                <a:schemeClr val="dk2"/>
              </a:buClr>
              <a:buSzPts val="8600"/>
              <a:buNone/>
              <a:defRPr sz="8600">
                <a:solidFill>
                  <a:schemeClr val="dk2"/>
                </a:solidFill>
              </a:defRPr>
            </a:lvl9pPr>
          </a:lstStyle>
          <a:p>
            <a:r>
              <a:t>xx%</a:t>
            </a:r>
          </a:p>
        </p:txBody>
      </p:sp>
      <p:sp>
        <p:nvSpPr>
          <p:cNvPr id="120" name="Google Shape;120;p12"/>
          <p:cNvSpPr txBox="1">
            <a:spLocks noGrp="1"/>
          </p:cNvSpPr>
          <p:nvPr>
            <p:ph type="body" idx="1"/>
          </p:nvPr>
        </p:nvSpPr>
        <p:spPr>
          <a:xfrm>
            <a:off x="1385850" y="2863850"/>
            <a:ext cx="6372300" cy="641100"/>
          </a:xfrm>
          <a:prstGeom prst="rect">
            <a:avLst/>
          </a:prstGeom>
          <a:noFill/>
          <a:ln>
            <a:noFill/>
          </a:ln>
        </p:spPr>
        <p:txBody>
          <a:bodyPr spcFirstLastPara="1" wrap="square" lIns="91425" tIns="91425" rIns="91425" bIns="91425" anchor="t" anchorCtr="0">
            <a:noAutofit/>
          </a:bodyPr>
          <a:lstStyle>
            <a:lvl1pPr marL="457200" lvl="0" indent="-311150" algn="ctr">
              <a:lnSpc>
                <a:spcPct val="115000"/>
              </a:lnSpc>
              <a:spcBef>
                <a:spcPts val="0"/>
              </a:spcBef>
              <a:spcAft>
                <a:spcPts val="0"/>
              </a:spcAft>
              <a:buSzPts val="1300"/>
              <a:buChar char="●"/>
              <a:defRPr/>
            </a:lvl1pPr>
            <a:lvl2pPr marL="914400" lvl="1" indent="-298450" algn="ctr">
              <a:lnSpc>
                <a:spcPct val="115000"/>
              </a:lnSpc>
              <a:spcBef>
                <a:spcPts val="1600"/>
              </a:spcBef>
              <a:spcAft>
                <a:spcPts val="0"/>
              </a:spcAft>
              <a:buSzPts val="1100"/>
              <a:buChar char="○"/>
              <a:defRPr/>
            </a:lvl2pPr>
            <a:lvl3pPr marL="1371600" lvl="2" indent="-298450" algn="ctr">
              <a:lnSpc>
                <a:spcPct val="115000"/>
              </a:lnSpc>
              <a:spcBef>
                <a:spcPts val="1600"/>
              </a:spcBef>
              <a:spcAft>
                <a:spcPts val="0"/>
              </a:spcAft>
              <a:buSzPts val="1100"/>
              <a:buChar char="■"/>
              <a:defRPr/>
            </a:lvl3pPr>
            <a:lvl4pPr marL="1828800" lvl="3" indent="-298450" algn="ctr">
              <a:lnSpc>
                <a:spcPct val="115000"/>
              </a:lnSpc>
              <a:spcBef>
                <a:spcPts val="1600"/>
              </a:spcBef>
              <a:spcAft>
                <a:spcPts val="0"/>
              </a:spcAft>
              <a:buSzPts val="1100"/>
              <a:buChar char="●"/>
              <a:defRPr/>
            </a:lvl4pPr>
            <a:lvl5pPr marL="2286000" lvl="4" indent="-298450" algn="ctr">
              <a:lnSpc>
                <a:spcPct val="115000"/>
              </a:lnSpc>
              <a:spcBef>
                <a:spcPts val="1600"/>
              </a:spcBef>
              <a:spcAft>
                <a:spcPts val="0"/>
              </a:spcAft>
              <a:buSzPts val="1100"/>
              <a:buChar char="○"/>
              <a:defRPr/>
            </a:lvl5pPr>
            <a:lvl6pPr marL="2743200" lvl="5" indent="-298450" algn="ctr">
              <a:lnSpc>
                <a:spcPct val="115000"/>
              </a:lnSpc>
              <a:spcBef>
                <a:spcPts val="1600"/>
              </a:spcBef>
              <a:spcAft>
                <a:spcPts val="0"/>
              </a:spcAft>
              <a:buSzPts val="1100"/>
              <a:buChar char="■"/>
              <a:defRPr/>
            </a:lvl6pPr>
            <a:lvl7pPr marL="3200400" lvl="6" indent="-298450" algn="ctr">
              <a:lnSpc>
                <a:spcPct val="115000"/>
              </a:lnSpc>
              <a:spcBef>
                <a:spcPts val="1600"/>
              </a:spcBef>
              <a:spcAft>
                <a:spcPts val="0"/>
              </a:spcAft>
              <a:buSzPts val="1100"/>
              <a:buChar char="●"/>
              <a:defRPr/>
            </a:lvl7pPr>
            <a:lvl8pPr marL="3657600" lvl="7" indent="-298450" algn="ctr">
              <a:lnSpc>
                <a:spcPct val="115000"/>
              </a:lnSpc>
              <a:spcBef>
                <a:spcPts val="1600"/>
              </a:spcBef>
              <a:spcAft>
                <a:spcPts val="0"/>
              </a:spcAft>
              <a:buSzPts val="1100"/>
              <a:buChar char="○"/>
              <a:defRPr/>
            </a:lvl8pPr>
            <a:lvl9pPr marL="4114800" lvl="8" indent="-298450" algn="ctr">
              <a:lnSpc>
                <a:spcPct val="115000"/>
              </a:lnSpc>
              <a:spcBef>
                <a:spcPts val="1600"/>
              </a:spcBef>
              <a:spcAft>
                <a:spcPts val="1600"/>
              </a:spcAft>
              <a:buSzPts val="1100"/>
              <a:buChar char="■"/>
              <a:defRPr/>
            </a:lvl9pPr>
          </a:lstStyle>
          <a:p>
            <a:endParaRPr/>
          </a:p>
        </p:txBody>
      </p:sp>
      <p:sp>
        <p:nvSpPr>
          <p:cNvPr id="121" name="Google Shape;121;p12"/>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3"/>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1pPr>
            <a:lvl2pPr marR="0" lvl="1"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2pPr>
            <a:lvl3pPr marR="0" lvl="2"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3pPr>
            <a:lvl4pPr marR="0" lvl="3"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4pPr>
            <a:lvl5pPr marR="0" lvl="4"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5pPr>
            <a:lvl6pPr marR="0" lvl="5"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6pPr>
            <a:lvl7pPr marR="0" lvl="6"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7pPr>
            <a:lvl8pPr marR="0" lvl="7"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8pPr>
            <a:lvl9pPr marR="0" lvl="8"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9pPr>
          </a:lstStyle>
          <a:p>
            <a:endParaRPr/>
          </a:p>
        </p:txBody>
      </p:sp>
      <p:sp>
        <p:nvSpPr>
          <p:cNvPr id="7" name="Google Shape;7;p2"/>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Autofit/>
          </a:bodyPr>
          <a:lstStyle>
            <a:lvl1pPr marL="457200" marR="0" lvl="0" indent="-311150" algn="l" rtl="0">
              <a:lnSpc>
                <a:spcPct val="115000"/>
              </a:lnSpc>
              <a:spcBef>
                <a:spcPts val="0"/>
              </a:spcBef>
              <a:spcAft>
                <a:spcPts val="0"/>
              </a:spcAft>
              <a:buClr>
                <a:schemeClr val="dk2"/>
              </a:buClr>
              <a:buSzPts val="1300"/>
              <a:buFont typeface="Calibri"/>
              <a:buChar char="●"/>
              <a:defRPr sz="1300" b="0" i="0" u="none" strike="noStrike" cap="none">
                <a:solidFill>
                  <a:schemeClr val="dk2"/>
                </a:solidFill>
                <a:latin typeface="Calibri"/>
                <a:ea typeface="Calibri"/>
                <a:cs typeface="Calibri"/>
                <a:sym typeface="Calibri"/>
              </a:defRPr>
            </a:lvl1pPr>
            <a:lvl2pPr marL="914400" marR="0" lvl="1"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2pPr>
            <a:lvl3pPr marL="1371600" marR="0" lvl="2"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3pPr>
            <a:lvl4pPr marL="1828800" marR="0" lvl="3"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4pPr>
            <a:lvl5pPr marL="2286000" marR="0" lvl="4"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5pPr>
            <a:lvl6pPr marL="2743200" marR="0" lvl="5"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6pPr>
            <a:lvl7pPr marL="3200400" marR="0" lvl="6"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7pPr>
            <a:lvl8pPr marL="3657600" marR="0" lvl="7"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8pPr>
            <a:lvl9pPr marL="4114800" marR="0" lvl="8" indent="-298450" algn="l" rtl="0">
              <a:lnSpc>
                <a:spcPct val="115000"/>
              </a:lnSpc>
              <a:spcBef>
                <a:spcPts val="1600"/>
              </a:spcBef>
              <a:spcAft>
                <a:spcPts val="160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9pPr>
          </a:lstStyle>
          <a:p>
            <a:endParaRPr/>
          </a:p>
        </p:txBody>
      </p:sp>
      <p:sp>
        <p:nvSpPr>
          <p:cNvPr id="8" name="Google Shape;8;p2"/>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Shape 127"/>
        <p:cNvGrpSpPr/>
        <p:nvPr/>
      </p:nvGrpSpPr>
      <p:grpSpPr>
        <a:xfrm>
          <a:off x="0" y="0"/>
          <a:ext cx="0" cy="0"/>
          <a:chOff x="0" y="0"/>
          <a:chExt cx="0" cy="0"/>
        </a:xfrm>
      </p:grpSpPr>
      <p:graphicFrame>
        <p:nvGraphicFramePr>
          <p:cNvPr id="128" name="Google Shape;128;p1"/>
          <p:cNvGraphicFramePr/>
          <p:nvPr>
            <p:extLst>
              <p:ext uri="{D42A27DB-BD31-4B8C-83A1-F6EECF244321}">
                <p14:modId xmlns:p14="http://schemas.microsoft.com/office/powerpoint/2010/main" val="1982744724"/>
              </p:ext>
            </p:extLst>
          </p:nvPr>
        </p:nvGraphicFramePr>
        <p:xfrm>
          <a:off x="609271" y="264108"/>
          <a:ext cx="2099200" cy="786194"/>
        </p:xfrm>
        <a:graphic>
          <a:graphicData uri="http://schemas.openxmlformats.org/drawingml/2006/table">
            <a:tbl>
              <a:tblPr>
                <a:noFill/>
                <a:tableStyleId>{9E7FA906-EE95-4C32-9503-675C2D6A49E7}</a:tableStyleId>
              </a:tblPr>
              <a:tblGrid>
                <a:gridCol w="2099200">
                  <a:extLst>
                    <a:ext uri="{9D8B030D-6E8A-4147-A177-3AD203B41FA5}">
                      <a16:colId xmlns:a16="http://schemas.microsoft.com/office/drawing/2014/main" val="20000"/>
                    </a:ext>
                  </a:extLst>
                </a:gridCol>
              </a:tblGrid>
              <a:tr h="170950">
                <a:tc>
                  <a:txBody>
                    <a:bodyPr/>
                    <a:lstStyle/>
                    <a:p>
                      <a:pPr marL="0" marR="0" lvl="0" indent="0" algn="ctr" rtl="0">
                        <a:lnSpc>
                          <a:spcPct val="115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Science Knowledge Organiser</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9CB9C"/>
                    </a:solidFill>
                  </a:tcPr>
                </a:tc>
                <a:extLst>
                  <a:ext uri="{0D108BD9-81ED-4DB2-BD59-A6C34878D82A}">
                    <a16:rowId xmlns:a16="http://schemas.microsoft.com/office/drawing/2014/main" val="10000"/>
                  </a:ext>
                </a:extLst>
              </a:tr>
              <a:tr h="186300">
                <a:tc>
                  <a:txBody>
                    <a:bodyPr/>
                    <a:lstStyle/>
                    <a:p>
                      <a:pPr marL="0" marR="0" lvl="0" indent="0" algn="ctr" rtl="0">
                        <a:lnSpc>
                          <a:spcPct val="115000"/>
                        </a:lnSpc>
                        <a:spcBef>
                          <a:spcPts val="0"/>
                        </a:spcBef>
                        <a:spcAft>
                          <a:spcPts val="0"/>
                        </a:spcAft>
                        <a:buClr>
                          <a:srgbClr val="000000"/>
                        </a:buClr>
                        <a:buSzPts val="800"/>
                        <a:buFont typeface="Arial"/>
                        <a:buNone/>
                      </a:pPr>
                      <a:r>
                        <a:rPr lang="en-GB" sz="800" b="1" u="none" strike="noStrike" cap="none">
                          <a:latin typeface="Poppins"/>
                          <a:ea typeface="Poppins"/>
                          <a:cs typeface="Poppins"/>
                          <a:sym typeface="Poppins"/>
                        </a:rPr>
                        <a:t>Sound</a:t>
                      </a:r>
                      <a:endParaRPr sz="800" u="none" strike="noStrike" cap="none"/>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EA9999"/>
                    </a:solidFill>
                  </a:tcPr>
                </a:tc>
                <a:extLst>
                  <a:ext uri="{0D108BD9-81ED-4DB2-BD59-A6C34878D82A}">
                    <a16:rowId xmlns:a16="http://schemas.microsoft.com/office/drawing/2014/main" val="10001"/>
                  </a:ext>
                </a:extLst>
              </a:tr>
              <a:tr h="0">
                <a:tc>
                  <a:txBody>
                    <a:bodyPr/>
                    <a:lstStyle/>
                    <a:p>
                      <a:pPr marL="0" marR="0" lvl="0" indent="0" algn="ctr" rtl="0">
                        <a:lnSpc>
                          <a:spcPct val="115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Year  4</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EA9999"/>
                    </a:solidFill>
                  </a:tcPr>
                </a:tc>
                <a:extLst>
                  <a:ext uri="{0D108BD9-81ED-4DB2-BD59-A6C34878D82A}">
                    <a16:rowId xmlns:a16="http://schemas.microsoft.com/office/drawing/2014/main" val="10002"/>
                  </a:ext>
                </a:extLst>
              </a:tr>
            </a:tbl>
          </a:graphicData>
        </a:graphic>
      </p:graphicFrame>
      <p:graphicFrame>
        <p:nvGraphicFramePr>
          <p:cNvPr id="129" name="Google Shape;129;p1"/>
          <p:cNvGraphicFramePr/>
          <p:nvPr/>
        </p:nvGraphicFramePr>
        <p:xfrm>
          <a:off x="238822" y="1124700"/>
          <a:ext cx="2817125" cy="3723135"/>
        </p:xfrm>
        <a:graphic>
          <a:graphicData uri="http://schemas.openxmlformats.org/drawingml/2006/table">
            <a:tbl>
              <a:tblPr>
                <a:noFill/>
                <a:tableStyleId>{146AF608-BC18-40C6-A040-57EF5A040DC9}</a:tableStyleId>
              </a:tblPr>
              <a:tblGrid>
                <a:gridCol w="1476375">
                  <a:extLst>
                    <a:ext uri="{9D8B030D-6E8A-4147-A177-3AD203B41FA5}">
                      <a16:colId xmlns:a16="http://schemas.microsoft.com/office/drawing/2014/main" val="20000"/>
                    </a:ext>
                  </a:extLst>
                </a:gridCol>
                <a:gridCol w="1340750">
                  <a:extLst>
                    <a:ext uri="{9D8B030D-6E8A-4147-A177-3AD203B41FA5}">
                      <a16:colId xmlns:a16="http://schemas.microsoft.com/office/drawing/2014/main" val="20001"/>
                    </a:ext>
                  </a:extLst>
                </a:gridCol>
              </a:tblGrid>
              <a:tr h="304425">
                <a:tc gridSpan="2">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What? (Key Knowledge)</a:t>
                      </a:r>
                      <a:endParaRPr sz="800" b="1" u="none" strike="noStrike" cap="none" dirty="0">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tc hMerge="1">
                  <a:txBody>
                    <a:bodyPr/>
                    <a:lstStyle/>
                    <a:p>
                      <a:endParaRPr lang="en-US"/>
                    </a:p>
                  </a:txBody>
                  <a:tcPr/>
                </a:tc>
                <a:extLst>
                  <a:ext uri="{0D108BD9-81ED-4DB2-BD59-A6C34878D82A}">
                    <a16:rowId xmlns:a16="http://schemas.microsoft.com/office/drawing/2014/main" val="10000"/>
                  </a:ext>
                </a:extLst>
              </a:tr>
              <a:tr h="427325">
                <a:tc gridSpan="2">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dirty="0">
                          <a:solidFill>
                            <a:srgbClr val="000000"/>
                          </a:solidFill>
                          <a:latin typeface="Poppins"/>
                          <a:ea typeface="Poppins"/>
                          <a:cs typeface="Poppins"/>
                          <a:sym typeface="Poppins"/>
                        </a:rPr>
                        <a:t>Sound is a type of energy.  Sounds are created by vibrations.  </a:t>
                      </a:r>
                      <a:r>
                        <a:rPr lang="en-GB" sz="700" i="0" u="none" strike="noStrike" cap="none">
                          <a:solidFill>
                            <a:srgbClr val="000000"/>
                          </a:solidFill>
                          <a:latin typeface="Poppins"/>
                          <a:ea typeface="Poppins"/>
                          <a:cs typeface="Poppins"/>
                          <a:sym typeface="Poppins"/>
                        </a:rPr>
                        <a:t>The louder the sound, the bigger the vibration.</a:t>
                      </a:r>
                      <a:endParaRPr sz="700" i="0" u="none" strike="noStrike" cap="none" dirty="0">
                        <a:solidFill>
                          <a:srgbClr val="000000"/>
                        </a:solidFill>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1"/>
                  </a:ext>
                </a:extLst>
              </a:tr>
              <a:tr h="465150">
                <a:tc rowSpan="2">
                  <a:txBody>
                    <a:bodyPr/>
                    <a:lstStyle/>
                    <a:p>
                      <a:pPr marL="0" marR="0" lvl="0" indent="0" algn="l"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Pitch is a measure of how high or low a sound is. A whistle being blown creates a high-pitched sound. A rumble of thunder is an example of a low-pitched sound.</a:t>
                      </a:r>
                      <a:endParaRPr sz="700" i="0" u="none" strike="noStrike" cap="none">
                        <a:solidFill>
                          <a:srgbClr val="000000"/>
                        </a:solidFill>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None/>
                      </a:pPr>
                      <a:r>
                        <a:rPr lang="en-GB" sz="700" b="1" i="0" u="none" strike="noStrike" cap="none">
                          <a:solidFill>
                            <a:srgbClr val="000000"/>
                          </a:solidFill>
                          <a:latin typeface="Poppins"/>
                          <a:ea typeface="Poppins"/>
                          <a:cs typeface="Poppins"/>
                          <a:sym typeface="Poppins"/>
                        </a:rPr>
                        <a:t>Faster vibrations </a:t>
                      </a:r>
                      <a:endParaRPr sz="700" b="1" i="0" u="none" strike="noStrike" cap="none">
                        <a:solidFill>
                          <a:srgbClr val="000000"/>
                        </a:solidFill>
                        <a:latin typeface="Poppins"/>
                        <a:ea typeface="Poppins"/>
                        <a:cs typeface="Poppins"/>
                        <a:sym typeface="Poppins"/>
                      </a:endParaRPr>
                    </a:p>
                    <a:p>
                      <a:pPr marL="0" marR="0" lvl="0" indent="0" algn="ctr" rtl="0">
                        <a:lnSpc>
                          <a:spcPct val="100000"/>
                        </a:lnSpc>
                        <a:spcBef>
                          <a:spcPts val="0"/>
                        </a:spcBef>
                        <a:spcAft>
                          <a:spcPts val="0"/>
                        </a:spcAft>
                        <a:buNone/>
                      </a:pPr>
                      <a:r>
                        <a:rPr lang="en-GB" sz="700" b="1" i="0" u="none" strike="noStrike" cap="none">
                          <a:solidFill>
                            <a:srgbClr val="000000"/>
                          </a:solidFill>
                          <a:latin typeface="Poppins"/>
                          <a:ea typeface="Poppins"/>
                          <a:cs typeface="Poppins"/>
                          <a:sym typeface="Poppins"/>
                        </a:rPr>
                        <a:t>= </a:t>
                      </a:r>
                      <a:endParaRPr sz="700" b="1" i="0" u="none" strike="noStrike" cap="none">
                        <a:solidFill>
                          <a:srgbClr val="000000"/>
                        </a:solidFill>
                        <a:latin typeface="Poppins"/>
                        <a:ea typeface="Poppins"/>
                        <a:cs typeface="Poppins"/>
                        <a:sym typeface="Poppins"/>
                      </a:endParaRPr>
                    </a:p>
                    <a:p>
                      <a:pPr marL="0" marR="0" lvl="0" indent="0" algn="ctr" rtl="0">
                        <a:lnSpc>
                          <a:spcPct val="100000"/>
                        </a:lnSpc>
                        <a:spcBef>
                          <a:spcPts val="0"/>
                        </a:spcBef>
                        <a:spcAft>
                          <a:spcPts val="0"/>
                        </a:spcAft>
                        <a:buNone/>
                      </a:pPr>
                      <a:r>
                        <a:rPr lang="en-GB" sz="700" b="1" i="0" u="none" strike="noStrike" cap="none">
                          <a:solidFill>
                            <a:srgbClr val="000000"/>
                          </a:solidFill>
                          <a:latin typeface="Poppins"/>
                          <a:ea typeface="Poppins"/>
                          <a:cs typeface="Poppins"/>
                          <a:sym typeface="Poppins"/>
                        </a:rPr>
                        <a:t>higher pitch</a:t>
                      </a:r>
                      <a:endParaRPr sz="7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200"/>
                        <a:buFont typeface="Arial"/>
                        <a:buNone/>
                      </a:pPr>
                      <a:endParaRPr sz="700" b="1" i="0" u="none" strike="noStrike" cap="none">
                        <a:solidFill>
                          <a:srgbClr val="000000"/>
                        </a:solidFill>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470800">
                <a:tc v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800"/>
                        <a:buFont typeface="Arial"/>
                        <a:buNone/>
                      </a:pPr>
                      <a:r>
                        <a:rPr lang="en-GB" sz="700" b="1">
                          <a:latin typeface="Poppins"/>
                          <a:ea typeface="Poppins"/>
                          <a:cs typeface="Poppins"/>
                          <a:sym typeface="Poppins"/>
                        </a:rPr>
                        <a:t>S</a:t>
                      </a:r>
                      <a:r>
                        <a:rPr lang="en-GB" sz="700" b="1" i="0" u="none" strike="noStrike" cap="none">
                          <a:solidFill>
                            <a:srgbClr val="000000"/>
                          </a:solidFill>
                          <a:latin typeface="Poppins"/>
                          <a:ea typeface="Poppins"/>
                          <a:cs typeface="Poppins"/>
                          <a:sym typeface="Poppins"/>
                        </a:rPr>
                        <a:t>lower vibrations </a:t>
                      </a:r>
                      <a:endParaRPr sz="700" b="1" i="0" u="none" strike="noStrike" cap="none">
                        <a:solidFill>
                          <a:srgbClr val="000000"/>
                        </a:solidFill>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800"/>
                        <a:buFont typeface="Arial"/>
                        <a:buNone/>
                      </a:pPr>
                      <a:r>
                        <a:rPr lang="en-GB" sz="700" b="1" i="0" u="none" strike="noStrike" cap="none">
                          <a:solidFill>
                            <a:srgbClr val="000000"/>
                          </a:solidFill>
                          <a:latin typeface="Poppins"/>
                          <a:ea typeface="Poppins"/>
                          <a:cs typeface="Poppins"/>
                          <a:sym typeface="Poppins"/>
                        </a:rPr>
                        <a:t>= </a:t>
                      </a:r>
                      <a:endParaRPr sz="700" b="1" i="0" u="none" strike="noStrike" cap="none">
                        <a:solidFill>
                          <a:srgbClr val="000000"/>
                        </a:solidFill>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800"/>
                        <a:buFont typeface="Arial"/>
                        <a:buNone/>
                      </a:pPr>
                      <a:r>
                        <a:rPr lang="en-GB" sz="700" b="1" i="0" u="none" strike="noStrike" cap="none">
                          <a:solidFill>
                            <a:srgbClr val="000000"/>
                          </a:solidFill>
                          <a:latin typeface="Poppins"/>
                          <a:ea typeface="Poppins"/>
                          <a:cs typeface="Poppins"/>
                          <a:sym typeface="Poppins"/>
                        </a:rPr>
                        <a:t>lower pitch</a:t>
                      </a:r>
                      <a:endParaRPr sz="70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200"/>
                        <a:buFont typeface="Arial"/>
                        <a:buNone/>
                      </a:pPr>
                      <a:endParaRPr sz="700" b="1" i="0" u="none" strike="noStrike" cap="none">
                        <a:solidFill>
                          <a:srgbClr val="000000"/>
                        </a:solidFill>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550250">
                <a:tc gridSpan="2">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Sound can travel through solids, liquids and gases. Sound travels as a wave, vibrating the particles in the medium it is travelling in. Sound cannot travel through a vacuum.</a:t>
                      </a:r>
                      <a:endParaRPr sz="700" i="0" u="none" strike="noStrike" cap="none">
                        <a:solidFill>
                          <a:srgbClr val="000000"/>
                        </a:solidFill>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4"/>
                  </a:ext>
                </a:extLst>
              </a:tr>
              <a:tr h="505400">
                <a:tc gridSpan="2">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a:solidFill>
                            <a:srgbClr val="000000"/>
                          </a:solidFill>
                          <a:latin typeface="Poppins"/>
                          <a:ea typeface="Poppins"/>
                          <a:cs typeface="Poppins"/>
                          <a:sym typeface="Poppins"/>
                        </a:rPr>
                        <a:t>Sound energy can travel from particle to particle far easier in a solid because the vibrating  particles are closer together than in other states of matter.</a:t>
                      </a:r>
                      <a:endParaRPr sz="700">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5"/>
                  </a:ext>
                </a:extLst>
              </a:tr>
              <a:tr h="651925">
                <a:tc gridSpan="2">
                  <a:txBody>
                    <a:bodyPr/>
                    <a:lstStyle/>
                    <a:p>
                      <a:pPr marL="0" marR="0" lvl="0" indent="0" algn="l" rtl="0">
                        <a:lnSpc>
                          <a:spcPct val="100000"/>
                        </a:lnSpc>
                        <a:spcBef>
                          <a:spcPts val="0"/>
                        </a:spcBef>
                        <a:spcAft>
                          <a:spcPts val="0"/>
                        </a:spcAft>
                        <a:buClr>
                          <a:srgbClr val="000000"/>
                        </a:buClr>
                        <a:buSzPts val="800"/>
                        <a:buFont typeface="Arial"/>
                        <a:buNone/>
                      </a:pPr>
                      <a:r>
                        <a:rPr lang="en-GB" sz="700" i="0" u="none" strike="noStrike" cap="none" dirty="0">
                          <a:solidFill>
                            <a:srgbClr val="000000"/>
                          </a:solidFill>
                          <a:latin typeface="Poppins"/>
                          <a:ea typeface="Poppins"/>
                          <a:cs typeface="Poppins"/>
                          <a:sym typeface="Poppins"/>
                        </a:rPr>
                        <a:t>Inside your ear, the vibrations hit the eardrum and are then passed to the middle and then the inner ear. They are then changed into electrical signals and sent to your brain. Your brain tells you that you are hearing a sound.</a:t>
                      </a:r>
                      <a:endParaRPr sz="700" dirty="0">
                        <a:latin typeface="Poppins"/>
                        <a:ea typeface="Poppins"/>
                        <a:cs typeface="Poppins"/>
                        <a:sym typeface="Poppins"/>
                      </a:endParaRPr>
                    </a:p>
                    <a:p>
                      <a:pPr marL="0" marR="0" lvl="0" indent="0" algn="l" rtl="0">
                        <a:lnSpc>
                          <a:spcPct val="100000"/>
                        </a:lnSpc>
                        <a:spcBef>
                          <a:spcPts val="0"/>
                        </a:spcBef>
                        <a:spcAft>
                          <a:spcPts val="0"/>
                        </a:spcAft>
                        <a:buClr>
                          <a:srgbClr val="000000"/>
                        </a:buClr>
                        <a:buSzPts val="300"/>
                        <a:buFont typeface="Arial"/>
                        <a:buNone/>
                      </a:pPr>
                      <a:endParaRPr sz="700" i="0" u="none" strike="noStrike" cap="none" dirty="0">
                        <a:solidFill>
                          <a:srgbClr val="000000"/>
                        </a:solidFill>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6"/>
                  </a:ext>
                </a:extLst>
              </a:tr>
            </a:tbl>
          </a:graphicData>
        </a:graphic>
      </p:graphicFrame>
      <p:graphicFrame>
        <p:nvGraphicFramePr>
          <p:cNvPr id="131" name="Google Shape;131;p1"/>
          <p:cNvGraphicFramePr/>
          <p:nvPr/>
        </p:nvGraphicFramePr>
        <p:xfrm>
          <a:off x="3141825" y="264091"/>
          <a:ext cx="2817125" cy="278775"/>
        </p:xfrm>
        <a:graphic>
          <a:graphicData uri="http://schemas.openxmlformats.org/drawingml/2006/table">
            <a:tbl>
              <a:tblPr>
                <a:noFill/>
                <a:tableStyleId>{146AF608-BC18-40C6-A040-57EF5A040DC9}</a:tableStyleId>
              </a:tblPr>
              <a:tblGrid>
                <a:gridCol w="834275">
                  <a:extLst>
                    <a:ext uri="{9D8B030D-6E8A-4147-A177-3AD203B41FA5}">
                      <a16:colId xmlns:a16="http://schemas.microsoft.com/office/drawing/2014/main" val="20000"/>
                    </a:ext>
                  </a:extLst>
                </a:gridCol>
                <a:gridCol w="1982850">
                  <a:extLst>
                    <a:ext uri="{9D8B030D-6E8A-4147-A177-3AD203B41FA5}">
                      <a16:colId xmlns:a16="http://schemas.microsoft.com/office/drawing/2014/main" val="20001"/>
                    </a:ext>
                  </a:extLst>
                </a:gridCol>
              </a:tblGrid>
              <a:tr h="278775">
                <a:tc gridSpan="2">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Diagrams and Symbols</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graphicFrame>
        <p:nvGraphicFramePr>
          <p:cNvPr id="132" name="Google Shape;132;p1"/>
          <p:cNvGraphicFramePr/>
          <p:nvPr/>
        </p:nvGraphicFramePr>
        <p:xfrm>
          <a:off x="6044280" y="258024"/>
          <a:ext cx="2844175" cy="4622595"/>
        </p:xfrm>
        <a:graphic>
          <a:graphicData uri="http://schemas.openxmlformats.org/drawingml/2006/table">
            <a:tbl>
              <a:tblPr>
                <a:noFill/>
                <a:tableStyleId>{146AF608-BC18-40C6-A040-57EF5A040DC9}</a:tableStyleId>
              </a:tblPr>
              <a:tblGrid>
                <a:gridCol w="936525">
                  <a:extLst>
                    <a:ext uri="{9D8B030D-6E8A-4147-A177-3AD203B41FA5}">
                      <a16:colId xmlns:a16="http://schemas.microsoft.com/office/drawing/2014/main" val="20000"/>
                    </a:ext>
                  </a:extLst>
                </a:gridCol>
                <a:gridCol w="1907650">
                  <a:extLst>
                    <a:ext uri="{9D8B030D-6E8A-4147-A177-3AD203B41FA5}">
                      <a16:colId xmlns:a16="http://schemas.microsoft.com/office/drawing/2014/main" val="20001"/>
                    </a:ext>
                  </a:extLst>
                </a:gridCol>
              </a:tblGrid>
              <a:tr h="275950">
                <a:tc>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Key Vocabulary</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Definition</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extLst>
                  <a:ext uri="{0D108BD9-81ED-4DB2-BD59-A6C34878D82A}">
                    <a16:rowId xmlns:a16="http://schemas.microsoft.com/office/drawing/2014/main" val="10000"/>
                  </a:ext>
                </a:extLst>
              </a:tr>
              <a:tr h="385325">
                <a:tc>
                  <a:txBody>
                    <a:bodyPr/>
                    <a:lstStyle/>
                    <a:p>
                      <a:pPr marL="0" marR="0" lvl="0" indent="0" algn="ctr" rtl="0">
                        <a:lnSpc>
                          <a:spcPct val="100000"/>
                        </a:lnSpc>
                        <a:spcBef>
                          <a:spcPts val="0"/>
                        </a:spcBef>
                        <a:spcAft>
                          <a:spcPts val="0"/>
                        </a:spcAft>
                        <a:buNone/>
                      </a:pPr>
                      <a:r>
                        <a:rPr lang="en-GB" sz="700" b="1" u="none" strike="noStrike" cap="none" dirty="0">
                          <a:latin typeface="Poppins"/>
                          <a:ea typeface="Poppins"/>
                          <a:cs typeface="Poppins"/>
                          <a:sym typeface="Poppins"/>
                        </a:rPr>
                        <a:t>vibration</a:t>
                      </a:r>
                      <a:endParaRPr sz="700"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dirty="0">
                          <a:solidFill>
                            <a:srgbClr val="000000"/>
                          </a:solidFill>
                          <a:latin typeface="Poppins"/>
                          <a:ea typeface="Poppins"/>
                          <a:cs typeface="Poppins"/>
                          <a:sym typeface="Poppins"/>
                        </a:rPr>
                        <a:t>A movement backwards and forwards.</a:t>
                      </a:r>
                      <a:endParaRPr sz="7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3853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sound wave</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b="1" i="0" u="none" strike="noStrike" cap="none">
                          <a:solidFill>
                            <a:srgbClr val="000000"/>
                          </a:solidFill>
                          <a:latin typeface="Poppins"/>
                          <a:ea typeface="Poppins"/>
                          <a:cs typeface="Poppins"/>
                          <a:sym typeface="Poppins"/>
                        </a:rPr>
                        <a:t>Vibrations </a:t>
                      </a:r>
                      <a:r>
                        <a:rPr lang="en-GB" sz="700" i="0" u="none" strike="noStrike" cap="none">
                          <a:solidFill>
                            <a:srgbClr val="000000"/>
                          </a:solidFill>
                          <a:latin typeface="Poppins"/>
                          <a:ea typeface="Poppins"/>
                          <a:cs typeface="Poppins"/>
                          <a:sym typeface="Poppins"/>
                        </a:rPr>
                        <a:t>travelling	from a sound source.</a:t>
                      </a:r>
                      <a:endParaRPr sz="7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3853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volume</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The loudness of a sound.</a:t>
                      </a:r>
                      <a:endParaRPr sz="7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3853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amplitude</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The size of a </a:t>
                      </a:r>
                      <a:r>
                        <a:rPr lang="en-GB" sz="700" b="1" i="0" u="none" strike="noStrike" cap="none">
                          <a:solidFill>
                            <a:srgbClr val="000000"/>
                          </a:solidFill>
                          <a:latin typeface="Poppins"/>
                          <a:ea typeface="Poppins"/>
                          <a:cs typeface="Poppins"/>
                          <a:sym typeface="Poppins"/>
                        </a:rPr>
                        <a:t>vibration</a:t>
                      </a:r>
                      <a:r>
                        <a:rPr lang="en-GB" sz="700" i="0" u="none" strike="noStrike" cap="none">
                          <a:solidFill>
                            <a:srgbClr val="000000"/>
                          </a:solidFill>
                          <a:latin typeface="Poppins"/>
                          <a:ea typeface="Poppins"/>
                          <a:cs typeface="Poppins"/>
                          <a:sym typeface="Poppins"/>
                        </a:rPr>
                        <a:t>. A larger amplitude = a louder sound.</a:t>
                      </a:r>
                      <a:endParaRPr sz="7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3853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pitch</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How low or high a sound is.</a:t>
                      </a:r>
                      <a:endParaRPr sz="7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3853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ear</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An organ used for hearing.</a:t>
                      </a:r>
                      <a:endParaRPr sz="7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3853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particles</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Solids, liquids and gases are made of particles. They are so small we are unable to see them.</a:t>
                      </a:r>
                      <a:endParaRPr sz="7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7"/>
                  </a:ext>
                </a:extLst>
              </a:tr>
              <a:tr h="3853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soundproof</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To prevent sound from passing.</a:t>
                      </a:r>
                      <a:endParaRPr sz="7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8"/>
                  </a:ext>
                </a:extLst>
              </a:tr>
              <a:tr h="3853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vacuum</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a:solidFill>
                            <a:srgbClr val="000000"/>
                          </a:solidFill>
                          <a:latin typeface="Poppins"/>
                          <a:ea typeface="Poppins"/>
                          <a:cs typeface="Poppins"/>
                          <a:sym typeface="Poppins"/>
                        </a:rPr>
                        <a:t>A </a:t>
                      </a:r>
                      <a:r>
                        <a:rPr lang="en-GB" sz="700" b="1" i="0" u="none" strike="noStrike" cap="none">
                          <a:solidFill>
                            <a:srgbClr val="000000"/>
                          </a:solidFill>
                          <a:latin typeface="Poppins"/>
                          <a:ea typeface="Poppins"/>
                          <a:cs typeface="Poppins"/>
                          <a:sym typeface="Poppins"/>
                        </a:rPr>
                        <a:t>space </a:t>
                      </a:r>
                      <a:r>
                        <a:rPr lang="en-GB" sz="700" i="0" u="none" strike="noStrike" cap="none">
                          <a:solidFill>
                            <a:srgbClr val="000000"/>
                          </a:solidFill>
                          <a:latin typeface="Poppins"/>
                          <a:ea typeface="Poppins"/>
                          <a:cs typeface="Poppins"/>
                          <a:sym typeface="Poppins"/>
                        </a:rPr>
                        <a:t>where there is nothing. There are no particles in a vacuum.</a:t>
                      </a:r>
                      <a:endParaRPr sz="7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9"/>
                  </a:ext>
                </a:extLst>
              </a:tr>
              <a:tr h="385325">
                <a:tc>
                  <a:txBody>
                    <a:bodyPr/>
                    <a:lstStyle/>
                    <a:p>
                      <a:pPr marL="0" marR="0" lvl="0" indent="0" algn="ctr" rtl="0">
                        <a:lnSpc>
                          <a:spcPct val="100000"/>
                        </a:lnSpc>
                        <a:spcBef>
                          <a:spcPts val="0"/>
                        </a:spcBef>
                        <a:spcAft>
                          <a:spcPts val="0"/>
                        </a:spcAft>
                        <a:buNone/>
                      </a:pPr>
                      <a:r>
                        <a:rPr lang="en-GB" sz="700" b="1" u="none" strike="noStrike" cap="none">
                          <a:latin typeface="Poppins"/>
                          <a:ea typeface="Poppins"/>
                          <a:cs typeface="Poppins"/>
                          <a:sym typeface="Poppins"/>
                        </a:rPr>
                        <a:t>eardrum</a:t>
                      </a:r>
                      <a:endParaRPr sz="70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700" i="0" u="none" strike="noStrike" cap="none" dirty="0">
                          <a:solidFill>
                            <a:srgbClr val="000000"/>
                          </a:solidFill>
                          <a:latin typeface="Poppins"/>
                          <a:ea typeface="Poppins"/>
                          <a:cs typeface="Poppins"/>
                          <a:sym typeface="Poppins"/>
                        </a:rPr>
                        <a:t>A part of the ear which is a thin, tough layer of tissue that is stretched out like a drum skin. It separates the outer ear from the middle and inner ear. Sound waves make the eardrum vibrate.</a:t>
                      </a:r>
                      <a:endParaRPr sz="700"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10"/>
                  </a:ext>
                </a:extLst>
              </a:tr>
            </a:tbl>
          </a:graphicData>
        </a:graphic>
      </p:graphicFrame>
      <p:sp>
        <p:nvSpPr>
          <p:cNvPr id="133" name="Google Shape;133;p1"/>
          <p:cNvSpPr txBox="1"/>
          <p:nvPr/>
        </p:nvSpPr>
        <p:spPr>
          <a:xfrm>
            <a:off x="4792924" y="3900750"/>
            <a:ext cx="1097400" cy="246300"/>
          </a:xfrm>
          <a:prstGeom prst="rect">
            <a:avLst/>
          </a:prstGeom>
          <a:solidFill>
            <a:srgbClr val="F6B26B"/>
          </a:solidFill>
          <a:ln w="9525" cap="flat" cmpd="sng">
            <a:solidFill>
              <a:srgbClr val="66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000" b="1" i="0" u="none" strike="noStrike" cap="none">
                <a:solidFill>
                  <a:srgbClr val="000000"/>
                </a:solidFill>
                <a:latin typeface="Arial"/>
                <a:ea typeface="Arial"/>
                <a:cs typeface="Arial"/>
                <a:sym typeface="Arial"/>
              </a:rPr>
              <a:t>Sound </a:t>
            </a:r>
            <a:r>
              <a:rPr lang="en-GB" sz="1000" b="1"/>
              <a:t>W</a:t>
            </a:r>
            <a:r>
              <a:rPr lang="en-GB" sz="1000" b="1" i="0" u="none" strike="noStrike" cap="none">
                <a:solidFill>
                  <a:srgbClr val="000000"/>
                </a:solidFill>
                <a:latin typeface="Arial"/>
                <a:ea typeface="Arial"/>
                <a:cs typeface="Arial"/>
                <a:sym typeface="Arial"/>
              </a:rPr>
              <a:t>aves</a:t>
            </a:r>
            <a:endParaRPr sz="1400" b="1" i="0" u="none" strike="noStrike" cap="none">
              <a:solidFill>
                <a:srgbClr val="000000"/>
              </a:solidFill>
              <a:latin typeface="Arial"/>
              <a:ea typeface="Arial"/>
              <a:cs typeface="Arial"/>
              <a:sym typeface="Arial"/>
            </a:endParaRPr>
          </a:p>
        </p:txBody>
      </p:sp>
      <p:sp>
        <p:nvSpPr>
          <p:cNvPr id="134" name="Google Shape;134;p1"/>
          <p:cNvSpPr txBox="1"/>
          <p:nvPr/>
        </p:nvSpPr>
        <p:spPr>
          <a:xfrm>
            <a:off x="3274828" y="3732028"/>
            <a:ext cx="184731"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135" name="Google Shape;135;p1"/>
          <p:cNvPicPr preferRelativeResize="0"/>
          <p:nvPr/>
        </p:nvPicPr>
        <p:blipFill rotWithShape="1">
          <a:blip r:embed="rId3">
            <a:alphaModFix/>
          </a:blip>
          <a:srcRect/>
          <a:stretch/>
        </p:blipFill>
        <p:spPr>
          <a:xfrm>
            <a:off x="3141821" y="3480575"/>
            <a:ext cx="1497147" cy="1347057"/>
          </a:xfrm>
          <a:prstGeom prst="rect">
            <a:avLst/>
          </a:prstGeom>
          <a:noFill/>
          <a:ln>
            <a:noFill/>
          </a:ln>
        </p:spPr>
      </p:pic>
      <p:pic>
        <p:nvPicPr>
          <p:cNvPr id="136" name="Google Shape;136;p1"/>
          <p:cNvPicPr preferRelativeResize="0"/>
          <p:nvPr/>
        </p:nvPicPr>
        <p:blipFill rotWithShape="1">
          <a:blip r:embed="rId4">
            <a:alphaModFix/>
          </a:blip>
          <a:srcRect/>
          <a:stretch/>
        </p:blipFill>
        <p:spPr>
          <a:xfrm>
            <a:off x="3144460" y="565462"/>
            <a:ext cx="2398164" cy="1728365"/>
          </a:xfrm>
          <a:prstGeom prst="rect">
            <a:avLst/>
          </a:prstGeom>
          <a:noFill/>
          <a:ln>
            <a:noFill/>
          </a:ln>
        </p:spPr>
      </p:pic>
      <p:pic>
        <p:nvPicPr>
          <p:cNvPr id="137" name="Google Shape;137;p1"/>
          <p:cNvPicPr preferRelativeResize="0"/>
          <p:nvPr/>
        </p:nvPicPr>
        <p:blipFill rotWithShape="1">
          <a:blip r:embed="rId5">
            <a:alphaModFix/>
          </a:blip>
          <a:srcRect r="4242"/>
          <a:stretch/>
        </p:blipFill>
        <p:spPr>
          <a:xfrm>
            <a:off x="3098888" y="2293825"/>
            <a:ext cx="2902449" cy="894875"/>
          </a:xfrm>
          <a:prstGeom prst="rect">
            <a:avLst/>
          </a:prstGeom>
          <a:noFill/>
          <a:ln>
            <a:noFill/>
          </a:ln>
        </p:spPr>
      </p:pic>
      <p:sp>
        <p:nvSpPr>
          <p:cNvPr id="138" name="Google Shape;138;p1"/>
          <p:cNvSpPr txBox="1"/>
          <p:nvPr/>
        </p:nvSpPr>
        <p:spPr>
          <a:xfrm>
            <a:off x="4791050" y="705000"/>
            <a:ext cx="1167900" cy="246300"/>
          </a:xfrm>
          <a:prstGeom prst="rect">
            <a:avLst/>
          </a:prstGeom>
          <a:solidFill>
            <a:srgbClr val="F6B26B"/>
          </a:solidFill>
          <a:ln w="9525" cap="flat" cmpd="sng">
            <a:solidFill>
              <a:srgbClr val="66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000" b="1" i="0" u="none" strike="noStrike" cap="none" dirty="0">
                <a:solidFill>
                  <a:srgbClr val="000000"/>
                </a:solidFill>
                <a:latin typeface="Arial"/>
                <a:ea typeface="Arial"/>
                <a:cs typeface="Arial"/>
                <a:sym typeface="Arial"/>
              </a:rPr>
              <a:t>The Human Ear</a:t>
            </a:r>
            <a:endParaRPr sz="1400" b="1" i="0" u="none" strike="noStrike" cap="none" dirty="0">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340</Words>
  <Application>Microsoft Macintosh PowerPoint</Application>
  <PresentationFormat>On-screen Show (16:9)</PresentationFormat>
  <Paragraphs>40</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Poppins</vt:lpstr>
      <vt:lpstr>Nunito</vt:lpstr>
      <vt:lpstr>Calibri</vt:lpstr>
      <vt:lpstr>Arial</vt:lpstr>
      <vt:lpstr>Shift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R. Banks</dc:creator>
  <cp:lastModifiedBy>Mr M McDermott</cp:lastModifiedBy>
  <cp:revision>2</cp:revision>
  <dcterms:modified xsi:type="dcterms:W3CDTF">2022-01-23T19:54:21Z</dcterms:modified>
</cp:coreProperties>
</file>