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Jao7TSjILfAv5cH+aYiXuvryA6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35D4636-B91C-4DBF-BE2E-B3A811172D70}">
  <a:tblStyle styleId="{535D4636-B91C-4DBF-BE2E-B3A811172D7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C2C76626-1C8E-4024-BE6E-53EE2DECC3B4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2509695950"/>
              </p:ext>
            </p:extLst>
          </p:nvPr>
        </p:nvGraphicFramePr>
        <p:xfrm>
          <a:off x="509685" y="264083"/>
          <a:ext cx="2253675" cy="825225"/>
        </p:xfrm>
        <a:graphic>
          <a:graphicData uri="http://schemas.openxmlformats.org/drawingml/2006/table">
            <a:tbl>
              <a:tblPr>
                <a:noFill/>
                <a:tableStyleId>{535D4636-B91C-4DBF-BE2E-B3A811172D70}</a:tableStyleId>
              </a:tblPr>
              <a:tblGrid>
                <a:gridCol w="2253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Use of everyday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2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28372" y="1126550"/>
          <a:ext cx="2827575" cy="3781375"/>
        </p:xfrm>
        <a:graphic>
          <a:graphicData uri="http://schemas.openxmlformats.org/drawingml/2006/table">
            <a:tbl>
              <a:tblPr>
                <a:noFill/>
                <a:tableStyleId>{C2C76626-1C8E-4024-BE6E-53EE2DECC3B4}</a:tableStyleId>
              </a:tblPr>
              <a:tblGrid>
                <a:gridCol w="942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1675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91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 are the substances that things are made from.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91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 use lots of materials every day eg metal, plastic, wood, glass.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475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Different materials have different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properties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91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materials are used to make many things because of their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properties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5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8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John McAdam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Scottish engineer who created a new way of building roads called “macadamisation”.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2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8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John Dunlop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Scottish inventor who invented the air filled rubber tyre in 1887.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2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Charles Macintosh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Scottish inventor who invented waterproof fabrics in 1818.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608450" cy="278775"/>
        </p:xfrm>
        <a:graphic>
          <a:graphicData uri="http://schemas.openxmlformats.org/drawingml/2006/table">
            <a:tbl>
              <a:tblPr>
                <a:noFill/>
                <a:tableStyleId>{C2C76626-1C8E-4024-BE6E-53EE2DECC3B4}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2503230143"/>
              </p:ext>
            </p:extLst>
          </p:nvPr>
        </p:nvGraphicFramePr>
        <p:xfrm>
          <a:off x="5773497" y="264091"/>
          <a:ext cx="3135000" cy="4525625"/>
        </p:xfrm>
        <a:graphic>
          <a:graphicData uri="http://schemas.openxmlformats.org/drawingml/2006/table">
            <a:tbl>
              <a:tblPr>
                <a:noFill/>
                <a:tableStyleId>{C2C76626-1C8E-4024-BE6E-53EE2DECC3B4}</a:tableStyleId>
              </a:tblPr>
              <a:tblGrid>
                <a:gridCol w="90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5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Key </a:t>
                      </a:r>
                      <a:endParaRPr sz="8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Vocabulary</a:t>
                      </a:r>
                      <a:endParaRPr sz="8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 pitchFamily="2" charset="77"/>
                          <a:ea typeface="Arial"/>
                          <a:cs typeface="Poppins" pitchFamily="2" charset="77"/>
                          <a:sym typeface="Arial"/>
                        </a:rPr>
                        <a:t>Definition</a:t>
                      </a:r>
                      <a:endParaRPr sz="800" b="1" u="none" strike="noStrike" cap="none" dirty="0">
                        <a:latin typeface="Poppins" pitchFamily="2" charset="77"/>
                        <a:ea typeface="Arial"/>
                        <a:cs typeface="Poppins" pitchFamily="2" charset="77"/>
                        <a:sym typeface="Arial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 are what objects are made from.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suitability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Having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properties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that are right for a particular purpose.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properties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 a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like and how it behaves.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rigid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material that is fixed in its shape.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flexible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material that can have its shape changed.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squash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Crush something so that it becomes flat, soft, or out of shape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bend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Changing a straight object so that it is curved.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twist 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Change the shape of an object by turning it. 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stretch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Made longer or wider without tearing or breaking 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38437" y="604325"/>
            <a:ext cx="23526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Properties of Everyday Materials</a:t>
            </a:r>
            <a:endParaRPr sz="1400" i="0" u="none" strike="noStrike" cap="none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5527" y="3263047"/>
            <a:ext cx="336175" cy="441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15527" y="3860997"/>
            <a:ext cx="336166" cy="414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15526" y="4431801"/>
            <a:ext cx="322286" cy="38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74500" y="3023002"/>
            <a:ext cx="506625" cy="38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862904" y="3463983"/>
            <a:ext cx="529833" cy="396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863714" y="3922370"/>
            <a:ext cx="528180" cy="396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874259" y="4363680"/>
            <a:ext cx="507117" cy="389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3110513" y="850619"/>
            <a:ext cx="2608450" cy="30353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</Words>
  <Application>Microsoft Macintosh PowerPoint</Application>
  <PresentationFormat>On-screen Show (16:9)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2022-01-23T20:04:25Z</dcterms:modified>
</cp:coreProperties>
</file>