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5" r:id="rId20"/>
    <p:sldId id="274" r:id="rId21"/>
    <p:sldId id="276" r:id="rId22"/>
    <p:sldId id="277"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73" d="100"/>
          <a:sy n="73" d="100"/>
        </p:scale>
        <p:origin x="78"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userDrawn="1"/>
        </p:nvSpPr>
        <p:spPr bwMode="ltGray">
          <a:xfrm>
            <a:off x="0" y="2590078"/>
            <a:ext cx="8968085" cy="1660332"/>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dirty="0"/>
              <a:t>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a:t>
            </a:fld>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dirty="0"/>
              <a:t>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0578ACC-22D6-47C1-A373-4FD133E34F3C}" type="datetimeFigureOut">
              <a:rPr lang="en-US" dirty="0"/>
              <a:t>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dirty="0"/>
              <a:t>1/14/2022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dirty="0"/>
              <a:t>1/14/2022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dirty="0"/>
              <a:t>1/14/2022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331444B-B92B-4E27-8C94-BB93EAF5CB18}" type="datetimeFigureOut">
              <a:rPr lang="en-US" dirty="0"/>
              <a:t>1/14/2022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63EFA5E-FA76-400D-B3DC-F0BA90E6D107}" type="datetimeFigureOut">
              <a:rPr lang="en-US" dirty="0"/>
              <a:t>1/14/2022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46C117F-5CCF-4837-BE5F-2B92066CAFAF}" type="datetimeFigureOut">
              <a:rPr lang="en-US" dirty="0"/>
              <a:t>1/14/2022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4EB90BD-B6CE-46B7-997F-7313B992CCDC}" type="datetimeFigureOut">
              <a:rPr lang="en-US" dirty="0"/>
              <a:t>1/14/2022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DB9D11F-B188-461D-B23F-39381795C052}" type="datetimeFigureOut">
              <a:rPr lang="en-US" dirty="0"/>
              <a:t>1/14/2022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2E6D8D9-55A2-4063-B0F3-121F44549695}" type="datetimeFigureOut">
              <a:rPr lang="en-US" dirty="0"/>
              <a:t>1/14/2022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D4B24536-994D-4021-A283-9F449C0DB509}" type="datetimeFigureOut">
              <a:rPr lang="en-US" dirty="0"/>
              <a:t>1/14/2022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3CBBBB78-C96F-47B7-AB17-D852CA960AC9}" type="datetimeFigureOut">
              <a:rPr lang="en-US" dirty="0"/>
              <a:t>1/14/2022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dirty="0"/>
              <a:t>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dirty="0"/>
              <a:t>1/14/2022</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dirty="0"/>
              <a:t>1/14/2022</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hyperlink" Target="https://www.littlewandlelettersandsounds.org.uk/resources/for-parents/"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tmp"/><Relationship Id="rId2" Type="http://schemas.openxmlformats.org/officeDocument/2006/relationships/image" Target="../media/image15.tmp"/><Relationship Id="rId1" Type="http://schemas.openxmlformats.org/officeDocument/2006/relationships/slideLayout" Target="../slideLayouts/slideLayout7.xml"/><Relationship Id="rId4" Type="http://schemas.openxmlformats.org/officeDocument/2006/relationships/image" Target="../media/image16.tmp"/></Relationships>
</file>

<file path=ppt/slides/_rels/slide14.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tmp"/><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tmp"/><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tmp"/><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Phonics Workshop</a:t>
            </a:r>
            <a:endParaRPr lang="en-GB" dirty="0"/>
          </a:p>
        </p:txBody>
      </p:sp>
      <p:sp>
        <p:nvSpPr>
          <p:cNvPr id="3" name="Subtitle 2"/>
          <p:cNvSpPr>
            <a:spLocks noGrp="1"/>
          </p:cNvSpPr>
          <p:nvPr>
            <p:ph type="subTitle" idx="1"/>
          </p:nvPr>
        </p:nvSpPr>
        <p:spPr/>
        <p:txBody>
          <a:bodyPr>
            <a:normAutofit/>
          </a:bodyPr>
          <a:lstStyle/>
          <a:p>
            <a:r>
              <a:rPr lang="en-GB" sz="4000" dirty="0" smtClean="0"/>
              <a:t>For Parents</a:t>
            </a:r>
            <a:endParaRPr lang="en-GB" sz="4000" dirty="0"/>
          </a:p>
        </p:txBody>
      </p:sp>
    </p:spTree>
    <p:extLst>
      <p:ext uri="{BB962C8B-B14F-4D97-AF65-F5344CB8AC3E}">
        <p14:creationId xmlns:p14="http://schemas.microsoft.com/office/powerpoint/2010/main" val="25361397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6373" y="457484"/>
            <a:ext cx="10679753" cy="6014143"/>
          </a:xfrm>
          <a:prstGeom prst="rect">
            <a:avLst/>
          </a:prstGeom>
          <a:ln w="28575">
            <a:solidFill>
              <a:schemeClr val="tx1"/>
            </a:solidFill>
          </a:ln>
        </p:spPr>
      </p:pic>
    </p:spTree>
    <p:extLst>
      <p:ext uri="{BB962C8B-B14F-4D97-AF65-F5344CB8AC3E}">
        <p14:creationId xmlns:p14="http://schemas.microsoft.com/office/powerpoint/2010/main" val="1514060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8133" y="338549"/>
            <a:ext cx="10751056" cy="6236543"/>
          </a:xfrm>
          <a:prstGeom prst="rect">
            <a:avLst/>
          </a:prstGeom>
        </p:spPr>
      </p:pic>
    </p:spTree>
    <p:extLst>
      <p:ext uri="{BB962C8B-B14F-4D97-AF65-F5344CB8AC3E}">
        <p14:creationId xmlns:p14="http://schemas.microsoft.com/office/powerpoint/2010/main" val="25158089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75805" y="414840"/>
            <a:ext cx="8887544" cy="6229216"/>
          </a:xfrm>
          <a:prstGeom prst="rect">
            <a:avLst/>
          </a:prstGeom>
        </p:spPr>
      </p:pic>
    </p:spTree>
    <p:extLst>
      <p:ext uri="{BB962C8B-B14F-4D97-AF65-F5344CB8AC3E}">
        <p14:creationId xmlns:p14="http://schemas.microsoft.com/office/powerpoint/2010/main" val="5972379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618" y="493568"/>
            <a:ext cx="11296016" cy="5829669"/>
          </a:xfrm>
          <a:prstGeom prst="rect">
            <a:avLst/>
          </a:prstGeom>
        </p:spPr>
      </p:pic>
    </p:spTree>
    <p:extLst>
      <p:ext uri="{BB962C8B-B14F-4D97-AF65-F5344CB8AC3E}">
        <p14:creationId xmlns:p14="http://schemas.microsoft.com/office/powerpoint/2010/main" val="31741927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306" y="197678"/>
            <a:ext cx="10041186" cy="6455048"/>
          </a:xfrm>
          <a:prstGeom prst="rect">
            <a:avLst/>
          </a:prstGeom>
        </p:spPr>
      </p:pic>
    </p:spTree>
    <p:extLst>
      <p:ext uri="{BB962C8B-B14F-4D97-AF65-F5344CB8AC3E}">
        <p14:creationId xmlns:p14="http://schemas.microsoft.com/office/powerpoint/2010/main" val="34411014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a:hlinkClick r:id="rId2"/>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9970" y="212620"/>
            <a:ext cx="8688064" cy="6406481"/>
          </a:xfrm>
          <a:prstGeom prst="rect">
            <a:avLst/>
          </a:prstGeom>
        </p:spPr>
      </p:pic>
    </p:spTree>
    <p:extLst>
      <p:ext uri="{BB962C8B-B14F-4D97-AF65-F5344CB8AC3E}">
        <p14:creationId xmlns:p14="http://schemas.microsoft.com/office/powerpoint/2010/main" val="32327377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9451" y="416130"/>
            <a:ext cx="10915680" cy="6161811"/>
          </a:xfrm>
          <a:prstGeom prst="rect">
            <a:avLst/>
          </a:prstGeom>
        </p:spPr>
      </p:pic>
    </p:spTree>
    <p:extLst>
      <p:ext uri="{BB962C8B-B14F-4D97-AF65-F5344CB8AC3E}">
        <p14:creationId xmlns:p14="http://schemas.microsoft.com/office/powerpoint/2010/main" val="6113872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rotWithShape="1">
          <a:blip r:embed="rId2">
            <a:extLst>
              <a:ext uri="{28A0092B-C50C-407E-A947-70E740481C1C}">
                <a14:useLocalDpi xmlns:a14="http://schemas.microsoft.com/office/drawing/2010/main" val="0"/>
              </a:ext>
            </a:extLst>
          </a:blip>
          <a:srcRect b="18675"/>
          <a:stretch/>
        </p:blipFill>
        <p:spPr>
          <a:xfrm>
            <a:off x="1211414" y="396584"/>
            <a:ext cx="9787260" cy="6108718"/>
          </a:xfrm>
          <a:prstGeom prst="rect">
            <a:avLst/>
          </a:prstGeom>
        </p:spPr>
      </p:pic>
      <p:sp>
        <p:nvSpPr>
          <p:cNvPr id="3" name="Rectangle 2"/>
          <p:cNvSpPr/>
          <p:nvPr/>
        </p:nvSpPr>
        <p:spPr>
          <a:xfrm>
            <a:off x="4611189" y="516710"/>
            <a:ext cx="5055326" cy="1477328"/>
          </a:xfrm>
          <a:prstGeom prst="rect">
            <a:avLst/>
          </a:prstGeom>
        </p:spPr>
        <p:txBody>
          <a:bodyPr wrap="square">
            <a:spAutoFit/>
          </a:bodyPr>
          <a:lstStyle/>
          <a:p>
            <a:r>
              <a:rPr lang="en-GB" dirty="0">
                <a:solidFill>
                  <a:schemeClr val="bg1"/>
                </a:solidFill>
              </a:rPr>
              <a:t>We </a:t>
            </a:r>
            <a:r>
              <a:rPr lang="en-GB" dirty="0" smtClean="0">
                <a:solidFill>
                  <a:schemeClr val="bg1"/>
                </a:solidFill>
              </a:rPr>
              <a:t>teach </a:t>
            </a:r>
            <a:r>
              <a:rPr lang="en-GB" dirty="0">
                <a:solidFill>
                  <a:schemeClr val="bg1"/>
                </a:solidFill>
              </a:rPr>
              <a:t>four new sounds a week and have a review lesson on a Friday. You will get a list of the sounds that we are learning to have at home. This will help you with formation and pronunciation. </a:t>
            </a:r>
          </a:p>
        </p:txBody>
      </p:sp>
    </p:spTree>
    <p:extLst>
      <p:ext uri="{BB962C8B-B14F-4D97-AF65-F5344CB8AC3E}">
        <p14:creationId xmlns:p14="http://schemas.microsoft.com/office/powerpoint/2010/main" val="39011335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5830" y="447243"/>
            <a:ext cx="8813643" cy="6024688"/>
          </a:xfrm>
          <a:prstGeom prst="rect">
            <a:avLst/>
          </a:prstGeom>
        </p:spPr>
      </p:pic>
    </p:spTree>
    <p:extLst>
      <p:ext uri="{BB962C8B-B14F-4D97-AF65-F5344CB8AC3E}">
        <p14:creationId xmlns:p14="http://schemas.microsoft.com/office/powerpoint/2010/main" val="31936923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Clipping"/>
          <p:cNvPicPr>
            <a:picLocks noChangeAspect="1"/>
          </p:cNvPicPr>
          <p:nvPr/>
        </p:nvPicPr>
        <p:blipFill rotWithShape="1">
          <a:blip r:embed="rId2">
            <a:extLst>
              <a:ext uri="{28A0092B-C50C-407E-A947-70E740481C1C}">
                <a14:useLocalDpi xmlns:a14="http://schemas.microsoft.com/office/drawing/2010/main" val="0"/>
              </a:ext>
            </a:extLst>
          </a:blip>
          <a:srcRect b="39912"/>
          <a:stretch/>
        </p:blipFill>
        <p:spPr>
          <a:xfrm>
            <a:off x="372508" y="396240"/>
            <a:ext cx="11115060" cy="5969732"/>
          </a:xfrm>
          <a:prstGeom prst="rect">
            <a:avLst/>
          </a:prstGeom>
        </p:spPr>
      </p:pic>
    </p:spTree>
    <p:extLst>
      <p:ext uri="{BB962C8B-B14F-4D97-AF65-F5344CB8AC3E}">
        <p14:creationId xmlns:p14="http://schemas.microsoft.com/office/powerpoint/2010/main" val="38927069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3060" y="196086"/>
            <a:ext cx="11336574" cy="6480362"/>
          </a:xfrm>
          <a:prstGeom prst="rect">
            <a:avLst/>
          </a:prstGeom>
        </p:spPr>
      </p:pic>
    </p:spTree>
    <p:extLst>
      <p:ext uri="{BB962C8B-B14F-4D97-AF65-F5344CB8AC3E}">
        <p14:creationId xmlns:p14="http://schemas.microsoft.com/office/powerpoint/2010/main" val="36665244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655" y="527643"/>
            <a:ext cx="8540837" cy="5963424"/>
          </a:xfrm>
          <a:prstGeom prst="rect">
            <a:avLst/>
          </a:prstGeom>
        </p:spPr>
      </p:pic>
      <p:pic>
        <p:nvPicPr>
          <p:cNvPr id="3" name="Picture 2" descr="Screen Clipping"/>
          <p:cNvPicPr>
            <a:picLocks noChangeAspect="1"/>
          </p:cNvPicPr>
          <p:nvPr/>
        </p:nvPicPr>
        <p:blipFill rotWithShape="1">
          <a:blip r:embed="rId3">
            <a:extLst>
              <a:ext uri="{28A0092B-C50C-407E-A947-70E740481C1C}">
                <a14:useLocalDpi xmlns:a14="http://schemas.microsoft.com/office/drawing/2010/main" val="0"/>
              </a:ext>
            </a:extLst>
          </a:blip>
          <a:srcRect l="86757" t="6038" b="72763"/>
          <a:stretch/>
        </p:blipFill>
        <p:spPr>
          <a:xfrm>
            <a:off x="10428516" y="214135"/>
            <a:ext cx="1445622" cy="1306285"/>
          </a:xfrm>
          <a:prstGeom prst="rect">
            <a:avLst/>
          </a:prstGeom>
        </p:spPr>
      </p:pic>
      <p:pic>
        <p:nvPicPr>
          <p:cNvPr id="4" name="Picture 3"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0968" y="1520420"/>
            <a:ext cx="6506483" cy="3658111"/>
          </a:xfrm>
          <a:prstGeom prst="rect">
            <a:avLst/>
          </a:prstGeom>
        </p:spPr>
      </p:pic>
    </p:spTree>
    <p:extLst>
      <p:ext uri="{BB962C8B-B14F-4D97-AF65-F5344CB8AC3E}">
        <p14:creationId xmlns:p14="http://schemas.microsoft.com/office/powerpoint/2010/main" val="919441893"/>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1)">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down)">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1510" y="286586"/>
            <a:ext cx="11269748" cy="6363304"/>
          </a:xfrm>
          <a:prstGeom prst="rect">
            <a:avLst/>
          </a:prstGeom>
        </p:spPr>
      </p:pic>
    </p:spTree>
    <p:extLst>
      <p:ext uri="{BB962C8B-B14F-4D97-AF65-F5344CB8AC3E}">
        <p14:creationId xmlns:p14="http://schemas.microsoft.com/office/powerpoint/2010/main" val="30280809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741" y="236931"/>
            <a:ext cx="11784320" cy="6346749"/>
          </a:xfrm>
          <a:prstGeom prst="rect">
            <a:avLst/>
          </a:prstGeom>
        </p:spPr>
      </p:pic>
      <p:sp>
        <p:nvSpPr>
          <p:cNvPr id="4" name="Rounded Rectangle 3"/>
          <p:cNvSpPr/>
          <p:nvPr/>
        </p:nvSpPr>
        <p:spPr>
          <a:xfrm>
            <a:off x="457200" y="1985554"/>
            <a:ext cx="5290457" cy="360534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GB" sz="3200" dirty="0" smtClean="0"/>
              <a:t>Decoding</a:t>
            </a:r>
          </a:p>
          <a:p>
            <a:pPr marL="285750" indent="-285750" algn="ctr">
              <a:buFont typeface="Arial" panose="020B0604020202020204" pitchFamily="34" charset="0"/>
              <a:buChar char="•"/>
            </a:pPr>
            <a:r>
              <a:rPr lang="en-GB" sz="3200" dirty="0" smtClean="0"/>
              <a:t>Prosody</a:t>
            </a:r>
          </a:p>
          <a:p>
            <a:pPr marL="285750" indent="-285750" algn="ctr">
              <a:buFont typeface="Arial" panose="020B0604020202020204" pitchFamily="34" charset="0"/>
              <a:buChar char="•"/>
            </a:pPr>
            <a:r>
              <a:rPr lang="en-GB" sz="3200" dirty="0" smtClean="0"/>
              <a:t>Comprehension</a:t>
            </a:r>
          </a:p>
          <a:p>
            <a:pPr marL="285750" indent="-285750" algn="ctr">
              <a:buFont typeface="Arial" panose="020B0604020202020204" pitchFamily="34" charset="0"/>
              <a:buChar char="•"/>
            </a:pPr>
            <a:r>
              <a:rPr lang="en-GB" sz="3200" dirty="0" smtClean="0"/>
              <a:t>4</a:t>
            </a:r>
            <a:r>
              <a:rPr lang="en-GB" sz="3200" baseline="30000" dirty="0" smtClean="0"/>
              <a:t>th</a:t>
            </a:r>
            <a:r>
              <a:rPr lang="en-GB" sz="3200" dirty="0" smtClean="0"/>
              <a:t> read a similar skill book at home for fluency</a:t>
            </a:r>
            <a:endParaRPr lang="en-GB" sz="3200" dirty="0"/>
          </a:p>
        </p:txBody>
      </p:sp>
    </p:spTree>
    <p:extLst>
      <p:ext uri="{BB962C8B-B14F-4D97-AF65-F5344CB8AC3E}">
        <p14:creationId xmlns:p14="http://schemas.microsoft.com/office/powerpoint/2010/main" val="2086909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additive="base">
                                        <p:cTn id="12"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 calcmode="lin" valueType="num">
                                      <p:cBhvr additive="base">
                                        <p:cTn id="18"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4">
                                            <p:txEl>
                                              <p:pRg st="2" end="2"/>
                                            </p:txEl>
                                          </p:spTgt>
                                        </p:tgtEl>
                                        <p:attrNameLst>
                                          <p:attrName>style.visibility</p:attrName>
                                        </p:attrNameLst>
                                      </p:cBhvr>
                                      <p:to>
                                        <p:strVal val="visible"/>
                                      </p:to>
                                    </p:set>
                                    <p:anim calcmode="lin" valueType="num">
                                      <p:cBhvr additive="base">
                                        <p:cTn id="24"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4">
                                            <p:txEl>
                                              <p:pRg st="3" end="3"/>
                                            </p:txEl>
                                          </p:spTgt>
                                        </p:tgtEl>
                                        <p:attrNameLst>
                                          <p:attrName>style.visibility</p:attrName>
                                        </p:attrNameLst>
                                      </p:cBhvr>
                                      <p:to>
                                        <p:strVal val="visible"/>
                                      </p:to>
                                    </p:set>
                                    <p:anim calcmode="lin" valueType="num">
                                      <p:cBhvr additive="base">
                                        <p:cTn id="30"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rotWithShape="1">
          <a:blip r:embed="rId2">
            <a:extLst>
              <a:ext uri="{28A0092B-C50C-407E-A947-70E740481C1C}">
                <a14:useLocalDpi xmlns:a14="http://schemas.microsoft.com/office/drawing/2010/main" val="0"/>
              </a:ext>
            </a:extLst>
          </a:blip>
          <a:srcRect b="22530"/>
          <a:stretch/>
        </p:blipFill>
        <p:spPr>
          <a:xfrm>
            <a:off x="313508" y="343816"/>
            <a:ext cx="11312434" cy="6210953"/>
          </a:xfrm>
          <a:prstGeom prst="rect">
            <a:avLst/>
          </a:prstGeom>
        </p:spPr>
      </p:pic>
    </p:spTree>
    <p:extLst>
      <p:ext uri="{BB962C8B-B14F-4D97-AF65-F5344CB8AC3E}">
        <p14:creationId xmlns:p14="http://schemas.microsoft.com/office/powerpoint/2010/main" val="41527123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1215" y="331334"/>
            <a:ext cx="11067161" cy="6375309"/>
          </a:xfrm>
          <a:prstGeom prst="rect">
            <a:avLst/>
          </a:prstGeom>
        </p:spPr>
      </p:pic>
    </p:spTree>
    <p:extLst>
      <p:ext uri="{BB962C8B-B14F-4D97-AF65-F5344CB8AC3E}">
        <p14:creationId xmlns:p14="http://schemas.microsoft.com/office/powerpoint/2010/main" val="39307603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359" y="386612"/>
            <a:ext cx="11477527" cy="6149898"/>
          </a:xfrm>
          <a:prstGeom prst="rect">
            <a:avLst/>
          </a:prstGeom>
        </p:spPr>
      </p:pic>
    </p:spTree>
    <p:extLst>
      <p:ext uri="{BB962C8B-B14F-4D97-AF65-F5344CB8AC3E}">
        <p14:creationId xmlns:p14="http://schemas.microsoft.com/office/powerpoint/2010/main" val="30990145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158" y="408118"/>
            <a:ext cx="11787355" cy="6223581"/>
          </a:xfrm>
          <a:prstGeom prst="rect">
            <a:avLst/>
          </a:prstGeom>
        </p:spPr>
      </p:pic>
    </p:spTree>
    <p:extLst>
      <p:ext uri="{BB962C8B-B14F-4D97-AF65-F5344CB8AC3E}">
        <p14:creationId xmlns:p14="http://schemas.microsoft.com/office/powerpoint/2010/main" val="5620250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8194" y="393686"/>
            <a:ext cx="11203063" cy="6171036"/>
          </a:xfrm>
          <a:prstGeom prst="rect">
            <a:avLst/>
          </a:prstGeom>
        </p:spPr>
      </p:pic>
      <p:sp>
        <p:nvSpPr>
          <p:cNvPr id="4" name="Rectangle 3"/>
          <p:cNvSpPr/>
          <p:nvPr/>
        </p:nvSpPr>
        <p:spPr>
          <a:xfrm>
            <a:off x="770709" y="1731556"/>
            <a:ext cx="9757954" cy="923330"/>
          </a:xfrm>
          <a:prstGeom prst="rect">
            <a:avLst/>
          </a:prstGeom>
        </p:spPr>
        <p:txBody>
          <a:bodyPr wrap="square">
            <a:spAutoFit/>
          </a:bodyPr>
          <a:lstStyle/>
          <a:p>
            <a:r>
              <a:rPr lang="en-GB" dirty="0">
                <a:solidFill>
                  <a:schemeClr val="bg1"/>
                </a:solidFill>
              </a:rPr>
              <a:t>It is really important that you pronounce the sounds correctly at home if you are supporting your child. These videos are on the website for you to refer to and if you are unsure, please ask your child’s teacher.</a:t>
            </a:r>
          </a:p>
        </p:txBody>
      </p:sp>
    </p:spTree>
    <p:extLst>
      <p:ext uri="{BB962C8B-B14F-4D97-AF65-F5344CB8AC3E}">
        <p14:creationId xmlns:p14="http://schemas.microsoft.com/office/powerpoint/2010/main" val="360932025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503" y="477112"/>
            <a:ext cx="11456180" cy="5910624"/>
          </a:xfrm>
          <a:prstGeom prst="rect">
            <a:avLst/>
          </a:prstGeom>
        </p:spPr>
      </p:pic>
    </p:spTree>
    <p:extLst>
      <p:ext uri="{BB962C8B-B14F-4D97-AF65-F5344CB8AC3E}">
        <p14:creationId xmlns:p14="http://schemas.microsoft.com/office/powerpoint/2010/main" val="42816712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3067" y="494652"/>
            <a:ext cx="11223665" cy="5932274"/>
          </a:xfrm>
          <a:prstGeom prst="rect">
            <a:avLst/>
          </a:prstGeom>
        </p:spPr>
      </p:pic>
    </p:spTree>
    <p:extLst>
      <p:ext uri="{BB962C8B-B14F-4D97-AF65-F5344CB8AC3E}">
        <p14:creationId xmlns:p14="http://schemas.microsoft.com/office/powerpoint/2010/main" val="263284952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36338689"/>
      </p:ext>
    </p:extLst>
  </p:cSld>
  <p:clrMapOvr>
    <a:masterClrMapping/>
  </p:clrMapOvr>
  <p:timing>
    <p:tnLst>
      <p:par>
        <p:cTn id="1" dur="indefinite" restart="never" nodeType="tmRoot"/>
      </p:par>
    </p:tnLst>
  </p:timing>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docProps/app.xml><?xml version="1.0" encoding="utf-8"?>
<Properties xmlns="http://schemas.openxmlformats.org/officeDocument/2006/extended-properties" xmlns:vt="http://schemas.openxmlformats.org/officeDocument/2006/docPropsVTypes">
  <Template>TM04033917[[fn=Berlin]]</Template>
  <TotalTime>49</TotalTime>
  <Words>101</Words>
  <Application>Microsoft Office PowerPoint</Application>
  <PresentationFormat>Widescreen</PresentationFormat>
  <Paragraphs>8</Paragraphs>
  <Slides>23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23</vt:i4>
      </vt:variant>
    </vt:vector>
  </HeadingPairs>
  <TitlesOfParts>
    <vt:vector size="26" baseType="lpstr">
      <vt:lpstr>Arial</vt:lpstr>
      <vt:lpstr>Trebuchet MS</vt:lpstr>
      <vt:lpstr>Berlin</vt:lpstr>
      <vt:lpstr>Phonics Workshop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Workshop</dc:title>
  <dc:creator>jlittlewood</dc:creator>
  <cp:lastModifiedBy>jlittlewood</cp:lastModifiedBy>
  <cp:revision>5</cp:revision>
  <dcterms:created xsi:type="dcterms:W3CDTF">2022-01-14T14:04:31Z</dcterms:created>
  <dcterms:modified xsi:type="dcterms:W3CDTF">2022-01-14T14:53:46Z</dcterms:modified>
</cp:coreProperties>
</file>