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gWWeVmVP5REHQstLLMOjT8901DV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4D0F25A-34A1-48B0-BB18-4C585DB74AF2}">
  <a:tblStyle styleId="{D4D0F25A-34A1-48B0-BB18-4C585DB74AF2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7AC6CFEA-A1A1-402B-9343-26C81EA5D518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2701227856"/>
              </p:ext>
            </p:extLst>
          </p:nvPr>
        </p:nvGraphicFramePr>
        <p:xfrm>
          <a:off x="494384" y="279683"/>
          <a:ext cx="2232400" cy="786194"/>
        </p:xfrm>
        <a:graphic>
          <a:graphicData uri="http://schemas.openxmlformats.org/drawingml/2006/table">
            <a:tbl>
              <a:tblPr>
                <a:noFill/>
                <a:tableStyleId>{D4D0F25A-34A1-48B0-BB18-4C585DB74AF2}</a:tableStyleId>
              </a:tblPr>
              <a:tblGrid>
                <a:gridCol w="223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Plants</a:t>
                      </a:r>
                      <a:endParaRPr sz="8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3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>
            <p:extLst>
              <p:ext uri="{D42A27DB-BD31-4B8C-83A1-F6EECF244321}">
                <p14:modId xmlns:p14="http://schemas.microsoft.com/office/powerpoint/2010/main" val="2299066854"/>
              </p:ext>
            </p:extLst>
          </p:nvPr>
        </p:nvGraphicFramePr>
        <p:xfrm>
          <a:off x="249822" y="1157026"/>
          <a:ext cx="2806125" cy="3729490"/>
        </p:xfrm>
        <a:graphic>
          <a:graphicData uri="http://schemas.openxmlformats.org/drawingml/2006/table">
            <a:tbl>
              <a:tblPr>
                <a:noFill/>
                <a:tableStyleId>{7AC6CFEA-A1A1-402B-9343-26C81EA5D518}</a:tableStyleId>
              </a:tblPr>
              <a:tblGrid>
                <a:gridCol w="578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95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flowers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Have colour and smell to attract insects.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leaves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Change carbon dioxide and water into food for plants. Oxygen is also created.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stem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Holds the plant up and carries water from the roots to the rest of the plant.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roots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Holds the plant up and soaks up water and minerals from the soil.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4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fruit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Keeps the seeds safe and aids 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seed dispersal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457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flower exists to make new plants. It has male and female parts.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457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male part of the flower is called the 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stamen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The female part of the flower is called the 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carpel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2650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Pollen from the </a:t>
                      </a: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anther</a:t>
                      </a: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taken to the flower’s </a:t>
                      </a: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carpel</a:t>
                      </a: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to create new seeds. The </a:t>
                      </a: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carpel</a:t>
                      </a: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made up of the stigma, style and ovary.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00039" y="264091"/>
          <a:ext cx="2657650" cy="278775"/>
        </p:xfrm>
        <a:graphic>
          <a:graphicData uri="http://schemas.openxmlformats.org/drawingml/2006/table">
            <a:tbl>
              <a:tblPr>
                <a:noFill/>
                <a:tableStyleId>{7AC6CFEA-A1A1-402B-9343-26C81EA5D518}</a:tableStyleId>
              </a:tblPr>
              <a:tblGrid>
                <a:gridCol w="667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0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1677756284"/>
              </p:ext>
            </p:extLst>
          </p:nvPr>
        </p:nvGraphicFramePr>
        <p:xfrm>
          <a:off x="5801785" y="264095"/>
          <a:ext cx="3098825" cy="4212390"/>
        </p:xfrm>
        <a:graphic>
          <a:graphicData uri="http://schemas.openxmlformats.org/drawingml/2006/table">
            <a:tbl>
              <a:tblPr>
                <a:noFill/>
                <a:tableStyleId>{7AC6CFEA-A1A1-402B-9343-26C81EA5D518}</a:tableStyleId>
              </a:tblPr>
              <a:tblGrid>
                <a:gridCol w="855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3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58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fertilisation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the male and female parts of the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flower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have mixed in order to make seeds for new plants.</a:t>
                      </a:r>
                      <a:endParaRPr sz="7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petal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brightly coloured part of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flower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that attracts insects to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pollinate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plant.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stamen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male parts of the </a:t>
                      </a:r>
                      <a:r>
                        <a:rPr lang="en-GB" sz="700" b="1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flower</a:t>
                      </a: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The </a:t>
                      </a:r>
                      <a:r>
                        <a:rPr lang="en-GB" sz="700" b="1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stamen </a:t>
                      </a: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 made up of the </a:t>
                      </a:r>
                      <a:r>
                        <a:rPr lang="en-GB" sz="700" b="1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anther </a:t>
                      </a: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the </a:t>
                      </a:r>
                      <a:r>
                        <a:rPr lang="en-GB" sz="700" b="1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filament</a:t>
                      </a: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</a:t>
                      </a:r>
                      <a:endParaRPr sz="700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6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carpel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female parts of the flower. Made up of the </a:t>
                      </a:r>
                      <a:r>
                        <a:rPr lang="en-GB" sz="700" b="1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stigma</a:t>
                      </a: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</a:t>
                      </a:r>
                      <a:r>
                        <a:rPr lang="en-GB" sz="700" b="1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style </a:t>
                      </a: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</a:t>
                      </a:r>
                      <a:r>
                        <a:rPr lang="en-GB" sz="700" b="1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ovary</a:t>
                      </a: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</a:t>
                      </a:r>
                      <a:endParaRPr sz="700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8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sepal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Leaf-like structures that protect the flower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petals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before they open out.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0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pollination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pollen is moved from the male </a:t>
                      </a:r>
                      <a:r>
                        <a:rPr lang="en-GB" sz="700" b="1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anther </a:t>
                      </a: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of a </a:t>
                      </a:r>
                      <a:r>
                        <a:rPr lang="en-GB" sz="700" b="1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flower </a:t>
                      </a: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the female </a:t>
                      </a:r>
                      <a:r>
                        <a:rPr lang="en-GB" sz="700" b="1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stigma</a:t>
                      </a:r>
                      <a:r>
                        <a:rPr lang="en-GB" sz="700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5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pollinator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 or insects which carry pollen between plants. 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38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seed dispersal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method of moving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seeds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away from the parent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plant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 that the seeds have the best chance of survival.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1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pollen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fine powdery substance made in the </a:t>
                      </a:r>
                      <a:r>
                        <a:rPr lang="en-GB" sz="700" b="1" i="0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anther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256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nutrients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These substances are needed by a living things to grow and survive. Plants get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nutrients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from the soil and also make their own food in their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leaves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133" name="Google Shape;133;p1"/>
          <p:cNvPicPr preferRelativeResize="0"/>
          <p:nvPr/>
        </p:nvPicPr>
        <p:blipFill rotWithShape="1">
          <a:blip r:embed="rId3">
            <a:alphaModFix/>
          </a:blip>
          <a:srcRect l="2098" r="2925"/>
          <a:stretch/>
        </p:blipFill>
        <p:spPr>
          <a:xfrm>
            <a:off x="3100050" y="3949050"/>
            <a:ext cx="2646175" cy="967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88587" y="1519600"/>
            <a:ext cx="2657650" cy="2495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77125" y="602225"/>
            <a:ext cx="2680575" cy="96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331</Words>
  <Application>Microsoft Macintosh PowerPoint</Application>
  <PresentationFormat>On-screen Show (16:9)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4</cp:revision>
  <dcterms:modified xsi:type="dcterms:W3CDTF">2022-01-23T19:56:59Z</dcterms:modified>
</cp:coreProperties>
</file>