
<file path=[Content_Types].xml><?xml version="1.0" encoding="utf-8"?>
<Types xmlns="http://schemas.openxmlformats.org/package/2006/content-types">
  <Default Extension="fntdata" ContentType="application/x-fontdata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48" r:id="rId1"/>
  </p:sldMasterIdLst>
  <p:notesMasterIdLst>
    <p:notesMasterId r:id="rId3"/>
  </p:notesMasterIdLst>
  <p:sldIdLst>
    <p:sldId id="256" r:id="rId2"/>
  </p:sldIdLst>
  <p:sldSz cx="9144000" cy="5143500" type="screen16x9"/>
  <p:notesSz cx="6881813" cy="10002838"/>
  <p:embeddedFontLst>
    <p:embeddedFont>
      <p:font typeface="Calibri" panose="020F0502020204030204" pitchFamily="34" charset="0"/>
      <p:regular r:id="rId4"/>
      <p:bold r:id="rId5"/>
      <p:italic r:id="rId6"/>
      <p:boldItalic r:id="rId7"/>
    </p:embeddedFont>
    <p:embeddedFont>
      <p:font typeface="Nunito" pitchFamily="2" charset="77"/>
      <p:regular r:id="rId8"/>
      <p:bold r:id="rId9"/>
      <p:italic r:id="rId10"/>
      <p:boldItalic r:id="rId11"/>
    </p:embeddedFont>
    <p:embeddedFont>
      <p:font typeface="Poppins" pitchFamily="2" charset="77"/>
      <p:regular r:id="rId12"/>
      <p:bold r:id="rId13"/>
      <p:italic r:id="rId14"/>
      <p:boldItalic r:id="rId15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http://customooxmlschemas.google.com/">
      <go:slidesCustomData xmlns="" xmlns:mc="http://schemas.openxmlformats.org/markup-compatibility/2006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go="http://customooxmlschemas.google.com/" r:id="rId16" roundtripDataSignature="AMtx7mixEf+YPFtqEqTjy63MBTMkK4m9lA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64AC8920-9C3B-4A7D-A210-5D6E6F5DDE38}">
  <a:tblStyle styleId="{64AC8920-9C3B-4A7D-A210-5D6E6F5DDE38}" styleName="Table_0">
    <a:wholeTbl>
      <a:tcTxStyle b="off" i="off">
        <a:font>
          <a:latin typeface="Arial"/>
          <a:ea typeface="Arial"/>
          <a:cs typeface="Arial"/>
        </a:font>
        <a:srgbClr val="000000"/>
      </a:tcTxStyle>
      <a:tcStyle>
        <a:tcBdr>
          <a:left>
            <a:ln w="1270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1270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1270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1270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1270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1270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 b="off" i="off"/>
      <a:tcStyle>
        <a:tcBdr/>
      </a:tcStyle>
    </a:band1H>
    <a:band2H>
      <a:tcTxStyle b="off" i="off"/>
      <a:tcStyle>
        <a:tcBdr/>
      </a:tcStyle>
    </a:band2H>
    <a:band1V>
      <a:tcTxStyle b="off" i="off"/>
      <a:tcStyle>
        <a:tcBdr/>
      </a:tcStyle>
    </a:band1V>
    <a:band2V>
      <a:tcTxStyle b="off" i="off"/>
      <a:tcStyle>
        <a:tcBdr/>
      </a:tcStyle>
    </a:band2V>
    <a:lastCol>
      <a:tcTxStyle b="off" i="off"/>
      <a:tcStyle>
        <a:tcBdr/>
      </a:tcStyle>
    </a:lastCol>
    <a:firstCol>
      <a:tcTxStyle b="off" i="off"/>
      <a:tcStyle>
        <a:tcBdr/>
      </a:tcStyle>
    </a:firstCol>
    <a:lastRow>
      <a:tcTxStyle b="off" i="off"/>
      <a:tcStyle>
        <a:tcBdr/>
      </a:tcStyle>
    </a:lastRow>
    <a:seCell>
      <a:tcTxStyle b="off" i="off"/>
      <a:tcStyle>
        <a:tcBdr/>
      </a:tcStyle>
    </a:seCell>
    <a:swCell>
      <a:tcTxStyle b="off" i="off"/>
      <a:tcStyle>
        <a:tcBdr/>
      </a:tcStyle>
    </a:swCell>
    <a:firstRow>
      <a:tcTxStyle b="off" i="off"/>
      <a:tcStyle>
        <a:tcBdr/>
      </a:tcStyle>
    </a:firstRow>
    <a:neCell>
      <a:tcTxStyle b="off" i="off"/>
      <a:tcStyle>
        <a:tcBdr/>
      </a:tcStyle>
    </a:neCell>
    <a:nwCell>
      <a:tcTxStyle b="off" i="off"/>
      <a:tcStyle>
        <a:tcBdr/>
      </a:tcStyle>
    </a:nwCell>
  </a:tblStyle>
  <a:tblStyle styleId="{3C041694-BF75-4985-A9A2-135E19243A90}" styleName="Table_1">
    <a:wholeTbl>
      <a:tcTxStyle b="off" i="off"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 b="off" i="off"/>
      <a:tcStyle>
        <a:tcBdr/>
      </a:tcStyle>
    </a:band1H>
    <a:band2H>
      <a:tcTxStyle b="off" i="off"/>
      <a:tcStyle>
        <a:tcBdr/>
      </a:tcStyle>
    </a:band2H>
    <a:band1V>
      <a:tcTxStyle b="off" i="off"/>
      <a:tcStyle>
        <a:tcBdr/>
      </a:tcStyle>
    </a:band1V>
    <a:band2V>
      <a:tcTxStyle b="off" i="off"/>
      <a:tcStyle>
        <a:tcBdr/>
      </a:tcStyle>
    </a:band2V>
    <a:lastCol>
      <a:tcTxStyle b="off" i="off"/>
      <a:tcStyle>
        <a:tcBdr/>
      </a:tcStyle>
    </a:lastCol>
    <a:firstCol>
      <a:tcTxStyle b="off" i="off"/>
      <a:tcStyle>
        <a:tcBdr/>
      </a:tcStyle>
    </a:firstCol>
    <a:lastRow>
      <a:tcTxStyle b="off" i="off"/>
      <a:tcStyle>
        <a:tcBdr/>
      </a:tcStyle>
    </a:lastRow>
    <a:seCell>
      <a:tcTxStyle b="off" i="off"/>
      <a:tcStyle>
        <a:tcBdr/>
      </a:tcStyle>
    </a:seCell>
    <a:swCell>
      <a:tcTxStyle b="off" i="off"/>
      <a:tcStyle>
        <a:tcBdr/>
      </a:tcStyle>
    </a:swCell>
    <a:firstRow>
      <a:tcTxStyle b="off" i="off"/>
      <a:tcStyle>
        <a:tcBdr/>
      </a:tcStyle>
    </a:firstRow>
    <a:neCell>
      <a:tcTxStyle b="off" i="off"/>
      <a:tcStyle>
        <a:tcBdr/>
      </a:tcStyle>
    </a:neCell>
    <a:nwCell>
      <a:tcTxStyle b="off" i="off"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1"/>
    <p:restoredTop sz="94694"/>
  </p:normalViewPr>
  <p:slideViewPr>
    <p:cSldViewPr snapToGrid="0">
      <p:cViewPr varScale="1">
        <p:scale>
          <a:sx n="161" d="100"/>
          <a:sy n="161" d="100"/>
        </p:scale>
        <p:origin x="784" y="200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5.fntdata"/><Relationship Id="rId13" Type="http://schemas.openxmlformats.org/officeDocument/2006/relationships/font" Target="fonts/font10.fntdata"/><Relationship Id="rId18" Type="http://schemas.openxmlformats.org/officeDocument/2006/relationships/viewProps" Target="viewProps.xml"/><Relationship Id="rId3" Type="http://schemas.openxmlformats.org/officeDocument/2006/relationships/notesMaster" Target="notesMasters/notesMaster1.xml"/><Relationship Id="rId7" Type="http://schemas.openxmlformats.org/officeDocument/2006/relationships/font" Target="fonts/font4.fntdata"/><Relationship Id="rId12" Type="http://schemas.openxmlformats.org/officeDocument/2006/relationships/font" Target="fonts/font9.fntdata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customschemas.google.com/relationships/presentationmetadata" Target="metadata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3.fntdata"/><Relationship Id="rId11" Type="http://schemas.openxmlformats.org/officeDocument/2006/relationships/font" Target="fonts/font8.fntdata"/><Relationship Id="rId5" Type="http://schemas.openxmlformats.org/officeDocument/2006/relationships/font" Target="fonts/font2.fntdata"/><Relationship Id="rId15" Type="http://schemas.openxmlformats.org/officeDocument/2006/relationships/font" Target="fonts/font12.fntdata"/><Relationship Id="rId10" Type="http://schemas.openxmlformats.org/officeDocument/2006/relationships/font" Target="fonts/font7.fntdata"/><Relationship Id="rId19" Type="http://schemas.openxmlformats.org/officeDocument/2006/relationships/theme" Target="theme/theme1.xml"/><Relationship Id="rId4" Type="http://schemas.openxmlformats.org/officeDocument/2006/relationships/font" Target="fonts/font1.fntdata"/><Relationship Id="rId9" Type="http://schemas.openxmlformats.org/officeDocument/2006/relationships/font" Target="fonts/font6.fntdata"/><Relationship Id="rId14" Type="http://schemas.openxmlformats.org/officeDocument/2006/relationships/font" Target="fonts/font11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06363" y="750888"/>
            <a:ext cx="6669087" cy="3751262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8182" y="4751349"/>
            <a:ext cx="5505450" cy="45012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2275" tIns="92275" rIns="92275" bIns="92275" anchor="t" anchorCtr="0">
            <a:noAutofit/>
          </a:bodyPr>
          <a:lstStyle>
            <a:lvl1pPr marL="457200" marR="0" lvl="0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Google Shape;125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06363" y="750888"/>
            <a:ext cx="6669087" cy="3751262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26" name="Google Shape;126;p1:notes"/>
          <p:cNvSpPr txBox="1">
            <a:spLocks noGrp="1"/>
          </p:cNvSpPr>
          <p:nvPr>
            <p:ph type="body" idx="1"/>
          </p:nvPr>
        </p:nvSpPr>
        <p:spPr>
          <a:xfrm>
            <a:off x="688182" y="4751349"/>
            <a:ext cx="5505450" cy="45012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2275" tIns="92275" rIns="92275" bIns="9227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bg>
      <p:bgPr>
        <a:solidFill>
          <a:schemeClr val="dk2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3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" name="Google Shape;11;p3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" name="Google Shape;12;p3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sy="101000" algn="c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" name="Google Shape;13;p3"/>
          <p:cNvSpPr txBox="1">
            <a:spLocks noGrp="1"/>
          </p:cNvSpPr>
          <p:nvPr>
            <p:ph type="title"/>
          </p:nvPr>
        </p:nvSpPr>
        <p:spPr>
          <a:xfrm>
            <a:off x="819150" y="845600"/>
            <a:ext cx="7505700" cy="954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endParaRPr/>
          </a:p>
        </p:txBody>
      </p:sp>
      <p:sp>
        <p:nvSpPr>
          <p:cNvPr id="14" name="Google Shape;14;p3"/>
          <p:cNvSpPr txBox="1">
            <a:spLocks noGrp="1"/>
          </p:cNvSpPr>
          <p:nvPr>
            <p:ph type="body" idx="1"/>
          </p:nvPr>
        </p:nvSpPr>
        <p:spPr>
          <a:xfrm>
            <a:off x="819150" y="1990725"/>
            <a:ext cx="3686100" cy="2448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11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 algn="l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body" idx="2"/>
          </p:nvPr>
        </p:nvSpPr>
        <p:spPr>
          <a:xfrm>
            <a:off x="4638675" y="1990725"/>
            <a:ext cx="3686100" cy="2448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11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 algn="l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16" name="Google Shape;16;p3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bg>
      <p:bgPr>
        <a:solidFill>
          <a:schemeClr val="accent6"/>
        </a:solidFill>
        <a:effectLst/>
      </p:bgPr>
    </p:bg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4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9" name="Google Shape;19;p4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0" name="Google Shape;20;p4"/>
          <p:cNvSpPr/>
          <p:nvPr/>
        </p:nvSpPr>
        <p:spPr>
          <a:xfrm rot="10800000">
            <a:off x="5058905" y="0"/>
            <a:ext cx="4085100" cy="2052600"/>
          </a:xfrm>
          <a:prstGeom prst="rtTriangle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1" name="Google Shape;21;p4"/>
          <p:cNvSpPr/>
          <p:nvPr/>
        </p:nvSpPr>
        <p:spPr>
          <a:xfrm>
            <a:off x="20327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sy="101000" algn="c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22" name="Google Shape;22;p4"/>
          <p:cNvGrpSpPr/>
          <p:nvPr/>
        </p:nvGrpSpPr>
        <p:grpSpPr>
          <a:xfrm>
            <a:off x="255200" y="592"/>
            <a:ext cx="2250363" cy="1044300"/>
            <a:chOff x="255200" y="592"/>
            <a:chExt cx="2250363" cy="1044300"/>
          </a:xfrm>
        </p:grpSpPr>
        <p:sp>
          <p:nvSpPr>
            <p:cNvPr id="23" name="Google Shape;23;p4"/>
            <p:cNvSpPr/>
            <p:nvPr/>
          </p:nvSpPr>
          <p:spPr>
            <a:xfrm>
              <a:off x="764063" y="592"/>
              <a:ext cx="1741500" cy="1044300"/>
            </a:xfrm>
            <a:prstGeom prst="parallelogram">
              <a:avLst>
                <a:gd name="adj" fmla="val 153193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4" name="Google Shape;24;p4"/>
            <p:cNvSpPr/>
            <p:nvPr/>
          </p:nvSpPr>
          <p:spPr>
            <a:xfrm>
              <a:off x="509632" y="592"/>
              <a:ext cx="1741500" cy="1044300"/>
            </a:xfrm>
            <a:prstGeom prst="parallelogram">
              <a:avLst>
                <a:gd name="adj" fmla="val 153193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5" name="Google Shape;25;p4"/>
            <p:cNvSpPr/>
            <p:nvPr/>
          </p:nvSpPr>
          <p:spPr>
            <a:xfrm>
              <a:off x="255200" y="592"/>
              <a:ext cx="1741500" cy="1044300"/>
            </a:xfrm>
            <a:prstGeom prst="parallelogram">
              <a:avLst>
                <a:gd name="adj" fmla="val 153193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26" name="Google Shape;26;p4"/>
          <p:cNvGrpSpPr/>
          <p:nvPr/>
        </p:nvGrpSpPr>
        <p:grpSpPr>
          <a:xfrm>
            <a:off x="905395" y="592"/>
            <a:ext cx="2250363" cy="1044300"/>
            <a:chOff x="905395" y="592"/>
            <a:chExt cx="2250363" cy="1044300"/>
          </a:xfrm>
        </p:grpSpPr>
        <p:sp>
          <p:nvSpPr>
            <p:cNvPr id="27" name="Google Shape;27;p4"/>
            <p:cNvSpPr/>
            <p:nvPr/>
          </p:nvSpPr>
          <p:spPr>
            <a:xfrm>
              <a:off x="1414258" y="592"/>
              <a:ext cx="1741500" cy="1044300"/>
            </a:xfrm>
            <a:prstGeom prst="parallelogram">
              <a:avLst>
                <a:gd name="adj" fmla="val 153193"/>
              </a:avLst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8" name="Google Shape;28;p4"/>
            <p:cNvSpPr/>
            <p:nvPr/>
          </p:nvSpPr>
          <p:spPr>
            <a:xfrm>
              <a:off x="1159826" y="592"/>
              <a:ext cx="1741500" cy="1044300"/>
            </a:xfrm>
            <a:prstGeom prst="parallelogram">
              <a:avLst>
                <a:gd name="adj" fmla="val 153193"/>
              </a:avLst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9" name="Google Shape;29;p4"/>
            <p:cNvSpPr/>
            <p:nvPr/>
          </p:nvSpPr>
          <p:spPr>
            <a:xfrm>
              <a:off x="905395" y="592"/>
              <a:ext cx="1741500" cy="1044300"/>
            </a:xfrm>
            <a:prstGeom prst="parallelogram">
              <a:avLst>
                <a:gd name="adj" fmla="val 153193"/>
              </a:avLst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30" name="Google Shape;30;p4"/>
          <p:cNvGrpSpPr/>
          <p:nvPr/>
        </p:nvGrpSpPr>
        <p:grpSpPr>
          <a:xfrm>
            <a:off x="7057468" y="5088"/>
            <a:ext cx="1851282" cy="752108"/>
            <a:chOff x="6917201" y="0"/>
            <a:chExt cx="2227777" cy="863400"/>
          </a:xfrm>
        </p:grpSpPr>
        <p:sp>
          <p:nvSpPr>
            <p:cNvPr id="31" name="Google Shape;31;p4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2" name="Google Shape;32;p4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3" name="Google Shape;33;p4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34" name="Google Shape;34;p4"/>
          <p:cNvGrpSpPr/>
          <p:nvPr/>
        </p:nvGrpSpPr>
        <p:grpSpPr>
          <a:xfrm>
            <a:off x="6553032" y="4217852"/>
            <a:ext cx="2389068" cy="925737"/>
            <a:chOff x="6917201" y="0"/>
            <a:chExt cx="2227777" cy="863400"/>
          </a:xfrm>
        </p:grpSpPr>
        <p:sp>
          <p:nvSpPr>
            <p:cNvPr id="35" name="Google Shape;35;p4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6" name="Google Shape;36;p4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7" name="Google Shape;37;p4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38" name="Google Shape;38;p4"/>
          <p:cNvGrpSpPr/>
          <p:nvPr/>
        </p:nvGrpSpPr>
        <p:grpSpPr>
          <a:xfrm>
            <a:off x="199149" y="4055652"/>
            <a:ext cx="2795413" cy="1083308"/>
            <a:chOff x="6917201" y="0"/>
            <a:chExt cx="2227777" cy="863400"/>
          </a:xfrm>
        </p:grpSpPr>
        <p:sp>
          <p:nvSpPr>
            <p:cNvPr id="39" name="Google Shape;39;p4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0" name="Google Shape;40;p4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1" name="Google Shape;41;p4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42" name="Google Shape;42;p4"/>
          <p:cNvSpPr txBox="1">
            <a:spLocks noGrp="1"/>
          </p:cNvSpPr>
          <p:nvPr>
            <p:ph type="ctrTitle"/>
          </p:nvPr>
        </p:nvSpPr>
        <p:spPr>
          <a:xfrm>
            <a:off x="1858703" y="1822833"/>
            <a:ext cx="5361300" cy="1448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9pPr>
          </a:lstStyle>
          <a:p>
            <a:endParaRPr/>
          </a:p>
        </p:txBody>
      </p:sp>
      <p:sp>
        <p:nvSpPr>
          <p:cNvPr id="43" name="Google Shape;43;p4"/>
          <p:cNvSpPr txBox="1">
            <a:spLocks noGrp="1"/>
          </p:cNvSpPr>
          <p:nvPr>
            <p:ph type="subTitle" idx="1"/>
          </p:nvPr>
        </p:nvSpPr>
        <p:spPr>
          <a:xfrm>
            <a:off x="1858700" y="3413158"/>
            <a:ext cx="5361300" cy="52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44" name="Google Shape;44;p4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bg>
      <p:bgPr>
        <a:solidFill>
          <a:schemeClr val="accent3"/>
        </a:solidFill>
        <a:effectLst/>
      </p:bgPr>
    </p:bg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5"/>
          <p:cNvSpPr/>
          <p:nvPr/>
        </p:nvSpPr>
        <p:spPr>
          <a:xfrm flipH="1">
            <a:off x="4757100" y="2309400"/>
            <a:ext cx="4386900" cy="2834100"/>
          </a:xfrm>
          <a:prstGeom prst="rtTriangle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47" name="Google Shape;47;p5"/>
          <p:cNvGrpSpPr/>
          <p:nvPr/>
        </p:nvGrpSpPr>
        <p:grpSpPr>
          <a:xfrm>
            <a:off x="5594190" y="3961115"/>
            <a:ext cx="2910144" cy="1182340"/>
            <a:chOff x="6917201" y="0"/>
            <a:chExt cx="2227777" cy="863400"/>
          </a:xfrm>
        </p:grpSpPr>
        <p:sp>
          <p:nvSpPr>
            <p:cNvPr id="48" name="Google Shape;48;p5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9" name="Google Shape;49;p5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0" name="Google Shape;50;p5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51" name="Google Shape;51;p5"/>
          <p:cNvGrpSpPr/>
          <p:nvPr/>
        </p:nvGrpSpPr>
        <p:grpSpPr>
          <a:xfrm>
            <a:off x="199149" y="2"/>
            <a:ext cx="2795413" cy="1083308"/>
            <a:chOff x="6917201" y="0"/>
            <a:chExt cx="2227777" cy="863400"/>
          </a:xfrm>
        </p:grpSpPr>
        <p:sp>
          <p:nvSpPr>
            <p:cNvPr id="52" name="Google Shape;52;p5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3" name="Google Shape;53;p5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4" name="Google Shape;54;p5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55" name="Google Shape;55;p5"/>
          <p:cNvSpPr txBox="1">
            <a:spLocks noGrp="1"/>
          </p:cNvSpPr>
          <p:nvPr>
            <p:ph type="title"/>
          </p:nvPr>
        </p:nvSpPr>
        <p:spPr>
          <a:xfrm>
            <a:off x="1888684" y="1746100"/>
            <a:ext cx="5377500" cy="1646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56" name="Google Shape;56;p5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bg>
      <p:bgPr>
        <a:solidFill>
          <a:schemeClr val="dk2"/>
        </a:solidFill>
        <a:effectLst/>
      </p:bgPr>
    </p:bg>
    <p:spTree>
      <p:nvGrpSpPr>
        <p:cNvPr id="1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Google Shape;58;p6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9" name="Google Shape;59;p6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0" name="Google Shape;60;p6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sy="101000" algn="c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1" name="Google Shape;61;p6"/>
          <p:cNvSpPr txBox="1">
            <a:spLocks noGrp="1"/>
          </p:cNvSpPr>
          <p:nvPr>
            <p:ph type="title"/>
          </p:nvPr>
        </p:nvSpPr>
        <p:spPr>
          <a:xfrm>
            <a:off x="819150" y="845600"/>
            <a:ext cx="7505700" cy="954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endParaRPr/>
          </a:p>
        </p:txBody>
      </p:sp>
      <p:sp>
        <p:nvSpPr>
          <p:cNvPr id="62" name="Google Shape;62;p6"/>
          <p:cNvSpPr txBox="1">
            <a:spLocks noGrp="1"/>
          </p:cNvSpPr>
          <p:nvPr>
            <p:ph type="body" idx="1"/>
          </p:nvPr>
        </p:nvSpPr>
        <p:spPr>
          <a:xfrm>
            <a:off x="819150" y="1990725"/>
            <a:ext cx="7505700" cy="2448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11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 algn="l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63" name="Google Shape;63;p6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bg>
      <p:bgPr>
        <a:solidFill>
          <a:schemeClr val="dk2"/>
        </a:solidFill>
        <a:effectLst/>
      </p:bgPr>
    </p:bg>
    <p:spTree>
      <p:nvGrpSpPr>
        <p:cNvPr id="1" name="Shape 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Google Shape;65;p7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6" name="Google Shape;66;p7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7" name="Google Shape;67;p7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sy="101000" algn="c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8" name="Google Shape;68;p7"/>
          <p:cNvSpPr txBox="1">
            <a:spLocks noGrp="1"/>
          </p:cNvSpPr>
          <p:nvPr>
            <p:ph type="title"/>
          </p:nvPr>
        </p:nvSpPr>
        <p:spPr>
          <a:xfrm>
            <a:off x="819150" y="845600"/>
            <a:ext cx="7505700" cy="954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endParaRPr/>
          </a:p>
        </p:txBody>
      </p:sp>
      <p:sp>
        <p:nvSpPr>
          <p:cNvPr id="69" name="Google Shape;69;p7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bg>
      <p:bgPr>
        <a:solidFill>
          <a:schemeClr val="accent3"/>
        </a:solidFill>
        <a:effectLst/>
      </p:bgPr>
    </p:bg>
    <p:spTree>
      <p:nvGrpSpPr>
        <p:cNvPr id="1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Google Shape;71;p8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2" name="Google Shape;72;p8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3" name="Google Shape;73;p8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sy="101000" algn="c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4" name="Google Shape;74;p8"/>
          <p:cNvSpPr txBox="1">
            <a:spLocks noGrp="1"/>
          </p:cNvSpPr>
          <p:nvPr>
            <p:ph type="title"/>
          </p:nvPr>
        </p:nvSpPr>
        <p:spPr>
          <a:xfrm>
            <a:off x="819150" y="845600"/>
            <a:ext cx="3709200" cy="138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endParaRPr/>
          </a:p>
        </p:txBody>
      </p:sp>
      <p:sp>
        <p:nvSpPr>
          <p:cNvPr id="75" name="Google Shape;75;p8"/>
          <p:cNvSpPr txBox="1">
            <a:spLocks noGrp="1"/>
          </p:cNvSpPr>
          <p:nvPr>
            <p:ph type="body" idx="1"/>
          </p:nvPr>
        </p:nvSpPr>
        <p:spPr>
          <a:xfrm>
            <a:off x="830700" y="2319050"/>
            <a:ext cx="3709200" cy="211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11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 algn="l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76" name="Google Shape;76;p8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bg>
      <p:bgPr>
        <a:solidFill>
          <a:schemeClr val="accent1"/>
        </a:solidFill>
        <a:effectLst/>
      </p:bgPr>
    </p:bg>
    <p:spTree>
      <p:nvGrpSpPr>
        <p:cNvPr id="1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9"/>
          <p:cNvSpPr/>
          <p:nvPr/>
        </p:nvSpPr>
        <p:spPr>
          <a:xfrm>
            <a:off x="0" y="2823144"/>
            <a:ext cx="7369200" cy="2316900"/>
          </a:xfrm>
          <a:prstGeom prst="rtTriangle">
            <a:avLst/>
          </a:prstGeom>
          <a:solidFill>
            <a:schemeClr val="accent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9" name="Google Shape;79;p9"/>
          <p:cNvSpPr/>
          <p:nvPr/>
        </p:nvSpPr>
        <p:spPr>
          <a:xfrm flipH="1">
            <a:off x="3583210" y="1554113"/>
            <a:ext cx="5560500" cy="35895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80" name="Google Shape;80;p9"/>
          <p:cNvGrpSpPr/>
          <p:nvPr/>
        </p:nvGrpSpPr>
        <p:grpSpPr>
          <a:xfrm>
            <a:off x="255991" y="-118"/>
            <a:ext cx="2251347" cy="1043408"/>
            <a:chOff x="3961956" y="4383950"/>
            <a:chExt cx="1160548" cy="548700"/>
          </a:xfrm>
        </p:grpSpPr>
        <p:sp>
          <p:nvSpPr>
            <p:cNvPr id="81" name="Google Shape;81;p9"/>
            <p:cNvSpPr/>
            <p:nvPr/>
          </p:nvSpPr>
          <p:spPr>
            <a:xfrm>
              <a:off x="4224904" y="4383950"/>
              <a:ext cx="897600" cy="548700"/>
            </a:xfrm>
            <a:prstGeom prst="parallelogram">
              <a:avLst>
                <a:gd name="adj" fmla="val 153193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2" name="Google Shape;82;p9"/>
            <p:cNvSpPr/>
            <p:nvPr/>
          </p:nvSpPr>
          <p:spPr>
            <a:xfrm>
              <a:off x="4093430" y="4383950"/>
              <a:ext cx="897600" cy="548700"/>
            </a:xfrm>
            <a:prstGeom prst="parallelogram">
              <a:avLst>
                <a:gd name="adj" fmla="val 153193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3" name="Google Shape;83;p9"/>
            <p:cNvSpPr/>
            <p:nvPr/>
          </p:nvSpPr>
          <p:spPr>
            <a:xfrm>
              <a:off x="3961956" y="4383950"/>
              <a:ext cx="897600" cy="548700"/>
            </a:xfrm>
            <a:prstGeom prst="parallelogram">
              <a:avLst>
                <a:gd name="adj" fmla="val 153193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84" name="Google Shape;84;p9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sy="101000" algn="c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85" name="Google Shape;85;p9"/>
          <p:cNvGrpSpPr/>
          <p:nvPr/>
        </p:nvGrpSpPr>
        <p:grpSpPr>
          <a:xfrm>
            <a:off x="34934" y="4522125"/>
            <a:ext cx="1593306" cy="617072"/>
            <a:chOff x="6917201" y="0"/>
            <a:chExt cx="2227777" cy="863400"/>
          </a:xfrm>
        </p:grpSpPr>
        <p:sp>
          <p:nvSpPr>
            <p:cNvPr id="86" name="Google Shape;86;p9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7" name="Google Shape;87;p9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8" name="Google Shape;88;p9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89" name="Google Shape;89;p9"/>
          <p:cNvGrpSpPr/>
          <p:nvPr/>
        </p:nvGrpSpPr>
        <p:grpSpPr>
          <a:xfrm>
            <a:off x="5886353" y="1243"/>
            <a:ext cx="3257454" cy="1261514"/>
            <a:chOff x="6917201" y="0"/>
            <a:chExt cx="2227777" cy="863400"/>
          </a:xfrm>
        </p:grpSpPr>
        <p:sp>
          <p:nvSpPr>
            <p:cNvPr id="90" name="Google Shape;90;p9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1" name="Google Shape;91;p9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2" name="Google Shape;92;p9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93" name="Google Shape;93;p9"/>
          <p:cNvSpPr txBox="1">
            <a:spLocks noGrp="1"/>
          </p:cNvSpPr>
          <p:nvPr>
            <p:ph type="title"/>
          </p:nvPr>
        </p:nvSpPr>
        <p:spPr>
          <a:xfrm>
            <a:off x="1393929" y="1301146"/>
            <a:ext cx="6366900" cy="2539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9pPr>
          </a:lstStyle>
          <a:p>
            <a:endParaRPr/>
          </a:p>
        </p:txBody>
      </p:sp>
      <p:sp>
        <p:nvSpPr>
          <p:cNvPr id="94" name="Google Shape;94;p9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bg>
      <p:bgPr>
        <a:solidFill>
          <a:schemeClr val="dk2"/>
        </a:solidFill>
        <a:effectLst/>
      </p:bgPr>
    </p:bg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10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7" name="Google Shape;97;p10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8" name="Google Shape;98;p10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sy="101000" algn="c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9" name="Google Shape;99;p10"/>
          <p:cNvSpPr txBox="1">
            <a:spLocks noGrp="1"/>
          </p:cNvSpPr>
          <p:nvPr>
            <p:ph type="title"/>
          </p:nvPr>
        </p:nvSpPr>
        <p:spPr>
          <a:xfrm>
            <a:off x="819150" y="845600"/>
            <a:ext cx="6424200" cy="705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endParaRPr/>
          </a:p>
        </p:txBody>
      </p:sp>
      <p:sp>
        <p:nvSpPr>
          <p:cNvPr id="100" name="Google Shape;100;p10"/>
          <p:cNvSpPr txBox="1">
            <a:spLocks noGrp="1"/>
          </p:cNvSpPr>
          <p:nvPr>
            <p:ph type="subTitle" idx="1"/>
          </p:nvPr>
        </p:nvSpPr>
        <p:spPr>
          <a:xfrm>
            <a:off x="819150" y="1550700"/>
            <a:ext cx="58599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101" name="Google Shape;101;p10"/>
          <p:cNvSpPr txBox="1">
            <a:spLocks noGrp="1"/>
          </p:cNvSpPr>
          <p:nvPr>
            <p:ph type="body" idx="2"/>
          </p:nvPr>
        </p:nvSpPr>
        <p:spPr>
          <a:xfrm>
            <a:off x="819150" y="2467050"/>
            <a:ext cx="5859900" cy="2095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11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 algn="l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102" name="Google Shape;102;p10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bg>
      <p:bgPr>
        <a:solidFill>
          <a:schemeClr val="accent1"/>
        </a:solidFill>
        <a:effectLst/>
      </p:bgPr>
    </p:bg>
    <p:spTree>
      <p:nvGrpSpPr>
        <p:cNvPr id="1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Google Shape;104;p11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5" name="Google Shape;105;p11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6" name="Google Shape;106;p11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sy="101000" algn="c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7" name="Google Shape;107;p11"/>
          <p:cNvSpPr txBox="1">
            <a:spLocks noGrp="1"/>
          </p:cNvSpPr>
          <p:nvPr>
            <p:ph type="body" idx="1"/>
          </p:nvPr>
        </p:nvSpPr>
        <p:spPr>
          <a:xfrm>
            <a:off x="328025" y="4163500"/>
            <a:ext cx="7415100" cy="60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marL="457200" lvl="0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1pPr>
          </a:lstStyle>
          <a:p>
            <a:endParaRPr/>
          </a:p>
        </p:txBody>
      </p:sp>
      <p:sp>
        <p:nvSpPr>
          <p:cNvPr id="108" name="Google Shape;108;p11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bg>
      <p:bgPr>
        <a:solidFill>
          <a:schemeClr val="accent3"/>
        </a:solidFill>
        <a:effectLst/>
      </p:bgPr>
    </p:bg>
    <p:spTree>
      <p:nvGrpSpPr>
        <p:cNvPr id="1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p12"/>
          <p:cNvSpPr/>
          <p:nvPr/>
        </p:nvSpPr>
        <p:spPr>
          <a:xfrm flipH="1">
            <a:off x="5569200" y="2834075"/>
            <a:ext cx="3574800" cy="2309400"/>
          </a:xfrm>
          <a:prstGeom prst="rtTriangle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111" name="Google Shape;111;p12"/>
          <p:cNvGrpSpPr/>
          <p:nvPr/>
        </p:nvGrpSpPr>
        <p:grpSpPr>
          <a:xfrm>
            <a:off x="5959222" y="4119576"/>
            <a:ext cx="2520951" cy="1024165"/>
            <a:chOff x="6917201" y="0"/>
            <a:chExt cx="2227777" cy="863400"/>
          </a:xfrm>
        </p:grpSpPr>
        <p:sp>
          <p:nvSpPr>
            <p:cNvPr id="112" name="Google Shape;112;p12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3" name="Google Shape;113;p12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4" name="Google Shape;114;p12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115" name="Google Shape;115;p12"/>
          <p:cNvGrpSpPr/>
          <p:nvPr/>
        </p:nvGrpSpPr>
        <p:grpSpPr>
          <a:xfrm>
            <a:off x="199149" y="2"/>
            <a:ext cx="2795413" cy="1083308"/>
            <a:chOff x="6917201" y="0"/>
            <a:chExt cx="2227777" cy="863400"/>
          </a:xfrm>
        </p:grpSpPr>
        <p:sp>
          <p:nvSpPr>
            <p:cNvPr id="116" name="Google Shape;116;p12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7" name="Google Shape;117;p12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8" name="Google Shape;118;p12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119" name="Google Shape;119;p12"/>
          <p:cNvSpPr txBox="1">
            <a:spLocks noGrp="1"/>
          </p:cNvSpPr>
          <p:nvPr>
            <p:ph type="title" hasCustomPrompt="1"/>
          </p:nvPr>
        </p:nvSpPr>
        <p:spPr>
          <a:xfrm>
            <a:off x="1385850" y="1383850"/>
            <a:ext cx="6372300" cy="1379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120" name="Google Shape;120;p12"/>
          <p:cNvSpPr txBox="1">
            <a:spLocks noGrp="1"/>
          </p:cNvSpPr>
          <p:nvPr>
            <p:ph type="body" idx="1"/>
          </p:nvPr>
        </p:nvSpPr>
        <p:spPr>
          <a:xfrm>
            <a:off x="1385850" y="2863850"/>
            <a:ext cx="6372300" cy="64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115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 algn="ctr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121" name="Google Shape;121;p12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p13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hift">
    <p:bg>
      <p:bgPr>
        <a:solidFill>
          <a:schemeClr val="dk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2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 b="0" i="0" u="none" strike="noStrike" cap="non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 b="0" i="0" u="none" strike="noStrike" cap="non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 b="0" i="0" u="none" strike="noStrike" cap="non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 b="0" i="0" u="none" strike="noStrike" cap="non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 b="0" i="0" u="none" strike="noStrike" cap="non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 b="0" i="0" u="none" strike="noStrike" cap="non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 b="0" i="0" u="none" strike="noStrike" cap="non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 b="0" i="0" u="none" strike="noStrike" cap="non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 b="0" i="0" u="none" strike="noStrike" cap="non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endParaRPr/>
          </a:p>
        </p:txBody>
      </p:sp>
      <p:sp>
        <p:nvSpPr>
          <p:cNvPr id="7" name="Google Shape;7;p2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39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marR="0" lvl="0" indent="-3111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300"/>
              <a:buFont typeface="Calibri"/>
              <a:buChar char="●"/>
              <a:defRPr sz="13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984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○"/>
              <a:defRPr sz="11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984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■"/>
              <a:defRPr sz="11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984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●"/>
              <a:defRPr sz="11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984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○"/>
              <a:defRPr sz="11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984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■"/>
              <a:defRPr sz="11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984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●"/>
              <a:defRPr sz="11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984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○"/>
              <a:defRPr sz="11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98450" algn="l" rtl="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100"/>
              <a:buFont typeface="Calibri"/>
              <a:buChar char="■"/>
              <a:defRPr sz="11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p2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g"/><Relationship Id="rId13" Type="http://schemas.openxmlformats.org/officeDocument/2006/relationships/image" Target="../media/image11.png"/><Relationship Id="rId18" Type="http://schemas.openxmlformats.org/officeDocument/2006/relationships/image" Target="../media/image16.png"/><Relationship Id="rId26" Type="http://schemas.openxmlformats.org/officeDocument/2006/relationships/image" Target="../media/image24.png"/><Relationship Id="rId3" Type="http://schemas.openxmlformats.org/officeDocument/2006/relationships/image" Target="../media/image1.png"/><Relationship Id="rId21" Type="http://schemas.openxmlformats.org/officeDocument/2006/relationships/image" Target="../media/image19.jpg"/><Relationship Id="rId7" Type="http://schemas.openxmlformats.org/officeDocument/2006/relationships/image" Target="../media/image5.png"/><Relationship Id="rId12" Type="http://schemas.openxmlformats.org/officeDocument/2006/relationships/image" Target="../media/image10.png"/><Relationship Id="rId17" Type="http://schemas.openxmlformats.org/officeDocument/2006/relationships/image" Target="../media/image15.png"/><Relationship Id="rId25" Type="http://schemas.openxmlformats.org/officeDocument/2006/relationships/image" Target="../media/image23.png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14.png"/><Relationship Id="rId20" Type="http://schemas.openxmlformats.org/officeDocument/2006/relationships/image" Target="../media/image18.png"/><Relationship Id="rId29" Type="http://schemas.openxmlformats.org/officeDocument/2006/relationships/image" Target="../media/image27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11" Type="http://schemas.openxmlformats.org/officeDocument/2006/relationships/image" Target="../media/image9.png"/><Relationship Id="rId24" Type="http://schemas.openxmlformats.org/officeDocument/2006/relationships/image" Target="../media/image22.png"/><Relationship Id="rId5" Type="http://schemas.openxmlformats.org/officeDocument/2006/relationships/image" Target="../media/image3.png"/><Relationship Id="rId15" Type="http://schemas.openxmlformats.org/officeDocument/2006/relationships/image" Target="../media/image13.png"/><Relationship Id="rId23" Type="http://schemas.openxmlformats.org/officeDocument/2006/relationships/image" Target="../media/image21.png"/><Relationship Id="rId28" Type="http://schemas.openxmlformats.org/officeDocument/2006/relationships/image" Target="../media/image26.png"/><Relationship Id="rId10" Type="http://schemas.openxmlformats.org/officeDocument/2006/relationships/image" Target="../media/image8.png"/><Relationship Id="rId19" Type="http://schemas.openxmlformats.org/officeDocument/2006/relationships/image" Target="../media/image17.jpg"/><Relationship Id="rId31" Type="http://schemas.openxmlformats.org/officeDocument/2006/relationships/image" Target="../media/image29.png"/><Relationship Id="rId4" Type="http://schemas.openxmlformats.org/officeDocument/2006/relationships/image" Target="../media/image2.png"/><Relationship Id="rId9" Type="http://schemas.openxmlformats.org/officeDocument/2006/relationships/image" Target="../media/image7.png"/><Relationship Id="rId14" Type="http://schemas.openxmlformats.org/officeDocument/2006/relationships/image" Target="../media/image12.png"/><Relationship Id="rId22" Type="http://schemas.openxmlformats.org/officeDocument/2006/relationships/image" Target="../media/image20.png"/><Relationship Id="rId27" Type="http://schemas.openxmlformats.org/officeDocument/2006/relationships/image" Target="../media/image25.png"/><Relationship Id="rId30" Type="http://schemas.openxmlformats.org/officeDocument/2006/relationships/image" Target="../media/image28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tx1"/>
        </a:solidFill>
        <a:effectLst/>
      </p:bgPr>
    </p:bg>
    <p:spTree>
      <p:nvGrpSpPr>
        <p:cNvPr id="1" name="Shape 1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8" name="Google Shape;128;p1"/>
          <p:cNvGraphicFramePr/>
          <p:nvPr>
            <p:extLst>
              <p:ext uri="{D42A27DB-BD31-4B8C-83A1-F6EECF244321}">
                <p14:modId xmlns:p14="http://schemas.microsoft.com/office/powerpoint/2010/main" val="1761902573"/>
              </p:ext>
            </p:extLst>
          </p:nvPr>
        </p:nvGraphicFramePr>
        <p:xfrm>
          <a:off x="544430" y="262466"/>
          <a:ext cx="2099175" cy="787908"/>
        </p:xfrm>
        <a:graphic>
          <a:graphicData uri="http://schemas.openxmlformats.org/drawingml/2006/table">
            <a:tbl>
              <a:tblPr>
                <a:noFill/>
                <a:tableStyleId>{64AC8920-9C3B-4A7D-A210-5D6E6F5DDE38}</a:tableStyleId>
              </a:tblPr>
              <a:tblGrid>
                <a:gridCol w="20991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3382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800" b="1" u="none" strike="noStrike" cap="none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Science Knowledge Organiser</a:t>
                      </a:r>
                      <a:endParaRPr sz="800" b="1" u="none" strike="noStrike" cap="none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9CB9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3382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800" b="1" u="none" strike="noStrike" cap="none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Working Scientifically</a:t>
                      </a:r>
                      <a:endParaRPr sz="800" u="none" strike="noStrike" cap="none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EA99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3382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800" b="1" u="none" strike="noStrike" cap="none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Year  4</a:t>
                      </a:r>
                      <a:endParaRPr sz="800" b="1" u="none" strike="noStrike" cap="none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EA99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130" name="Google Shape;130;p1"/>
          <p:cNvGraphicFramePr/>
          <p:nvPr>
            <p:extLst>
              <p:ext uri="{D42A27DB-BD31-4B8C-83A1-F6EECF244321}">
                <p14:modId xmlns:p14="http://schemas.microsoft.com/office/powerpoint/2010/main" val="2188404428"/>
              </p:ext>
            </p:extLst>
          </p:nvPr>
        </p:nvGraphicFramePr>
        <p:xfrm>
          <a:off x="5556959" y="1353706"/>
          <a:ext cx="3341225" cy="3509070"/>
        </p:xfrm>
        <a:graphic>
          <a:graphicData uri="http://schemas.openxmlformats.org/drawingml/2006/table">
            <a:tbl>
              <a:tblPr>
                <a:noFill/>
                <a:tableStyleId>{3C041694-BF75-4985-A9A2-135E19243A90}</a:tableStyleId>
              </a:tblPr>
              <a:tblGrid>
                <a:gridCol w="11293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2119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6892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800" b="1" u="none" strike="noStrike" cap="none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Key </a:t>
                      </a:r>
                      <a:endParaRPr sz="800" b="1" u="none" strike="noStrike" cap="none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800" b="1" u="none" strike="noStrike" cap="none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Vocabulary</a:t>
                      </a:r>
                      <a:endParaRPr sz="800" b="1" u="none" strike="noStrike" cap="none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6B26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800" b="1" u="none" strike="noStrike" cap="none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Definition</a:t>
                      </a:r>
                      <a:endParaRPr sz="800" b="1" u="none" strike="noStrike" cap="none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6B26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800" b="1" u="none" strike="noStrike" cap="none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data</a:t>
                      </a:r>
                      <a:endParaRPr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endParaRPr sz="800" b="1" u="none" strike="noStrike" cap="none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800" u="none" strike="noStrike" cap="none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Information that has been collected.</a:t>
                      </a:r>
                      <a:endParaRPr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endParaRPr sz="800" u="none" strike="noStrike" cap="none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8760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800" b="1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experiment</a:t>
                      </a:r>
                      <a:endParaRPr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800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A carefully planned test used to discover something unknown.</a:t>
                      </a:r>
                      <a:endParaRPr sz="200" u="none" strike="noStrike" cap="none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9845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 b="1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graph</a:t>
                      </a:r>
                      <a:endParaRPr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A drawing that shows information with lines, shapes or colours. Sometimes called charts.</a:t>
                      </a:r>
                      <a:endParaRPr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845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 b="1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evidence</a:t>
                      </a:r>
                      <a:endParaRPr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Information that shows something to be true.</a:t>
                      </a:r>
                      <a:endParaRPr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4700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 b="1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factor</a:t>
                      </a:r>
                      <a:endParaRPr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Something that contributes to a </a:t>
                      </a:r>
                      <a:r>
                        <a:rPr lang="en-GB" sz="800" b="1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result</a:t>
                      </a:r>
                      <a:r>
                        <a:rPr lang="en-GB" sz="800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.</a:t>
                      </a:r>
                      <a:endParaRPr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4700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 b="1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vary</a:t>
                      </a:r>
                      <a:endParaRPr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To make a change to something.</a:t>
                      </a:r>
                      <a:endParaRPr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18737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 b="1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outcome</a:t>
                      </a:r>
                      <a:endParaRPr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The final product or end result.</a:t>
                      </a:r>
                      <a:endParaRPr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0170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 b="1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result</a:t>
                      </a:r>
                      <a:endParaRPr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800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What happens at the end of an </a:t>
                      </a:r>
                      <a:r>
                        <a:rPr lang="en-GB" sz="800" b="1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experiment</a:t>
                      </a:r>
                      <a:r>
                        <a:rPr lang="en-GB" sz="800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.</a:t>
                      </a:r>
                      <a:endParaRPr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1535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 b="1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conclusion</a:t>
                      </a:r>
                      <a:endParaRPr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 u="none" strike="noStrike" cap="none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Things that can be worked out from the </a:t>
                      </a:r>
                      <a:r>
                        <a:rPr lang="en-GB" sz="800" b="1" u="none" strike="noStrike" cap="none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results</a:t>
                      </a:r>
                      <a:r>
                        <a:rPr lang="en-GB" sz="800" u="none" strike="noStrike" cap="none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 of an </a:t>
                      </a:r>
                      <a:r>
                        <a:rPr lang="en-GB" sz="800" b="1" u="none" strike="noStrike" cap="none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experiment</a:t>
                      </a:r>
                      <a:r>
                        <a:rPr lang="en-GB" sz="800" u="none" strike="noStrike" cap="none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.</a:t>
                      </a:r>
                      <a:endParaRPr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</a:tbl>
          </a:graphicData>
        </a:graphic>
      </p:graphicFrame>
      <p:sp>
        <p:nvSpPr>
          <p:cNvPr id="131" name="Google Shape;131;p1"/>
          <p:cNvSpPr txBox="1"/>
          <p:nvPr/>
        </p:nvSpPr>
        <p:spPr>
          <a:xfrm>
            <a:off x="3274828" y="3732028"/>
            <a:ext cx="184731" cy="307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aphicFrame>
        <p:nvGraphicFramePr>
          <p:cNvPr id="132" name="Google Shape;132;p1"/>
          <p:cNvGraphicFramePr/>
          <p:nvPr/>
        </p:nvGraphicFramePr>
        <p:xfrm>
          <a:off x="6457228" y="262483"/>
          <a:ext cx="2422350" cy="278775"/>
        </p:xfrm>
        <a:graphic>
          <a:graphicData uri="http://schemas.openxmlformats.org/drawingml/2006/table">
            <a:tbl>
              <a:tblPr>
                <a:noFill/>
                <a:tableStyleId>{3C041694-BF75-4985-A9A2-135E19243A90}</a:tableStyleId>
              </a:tblPr>
              <a:tblGrid>
                <a:gridCol w="6082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140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78775">
                <a:tc gridSpan="2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900" b="1" u="none" strike="noStrike" cap="none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Recording Data</a:t>
                      </a:r>
                      <a:endParaRPr sz="900" b="1" u="none" strike="noStrike" cap="none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6B26B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133" name="Google Shape;133;p1"/>
          <p:cNvGraphicFramePr/>
          <p:nvPr/>
        </p:nvGraphicFramePr>
        <p:xfrm>
          <a:off x="243758" y="1130385"/>
          <a:ext cx="2573600" cy="1818580"/>
        </p:xfrm>
        <a:graphic>
          <a:graphicData uri="http://schemas.openxmlformats.org/drawingml/2006/table">
            <a:tbl>
              <a:tblPr>
                <a:noFill/>
                <a:tableStyleId>{3C041694-BF75-4985-A9A2-135E19243A90}</a:tableStyleId>
              </a:tblPr>
              <a:tblGrid>
                <a:gridCol w="25736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7687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700" b="1" i="0" u="sng" strike="noStrike" cap="none" dirty="0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Planning and Communication and Sources</a:t>
                      </a:r>
                      <a:endParaRPr sz="100" b="1" u="none" strike="noStrike" cap="none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6B26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52905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endParaRPr sz="900" b="1" i="0" u="none" strike="noStrike" cap="none" dirty="0">
                        <a:solidFill>
                          <a:srgbClr val="000000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134" name="Google Shape;134;p1"/>
          <p:cNvGraphicFramePr/>
          <p:nvPr>
            <p:extLst>
              <p:ext uri="{D42A27DB-BD31-4B8C-83A1-F6EECF244321}">
                <p14:modId xmlns:p14="http://schemas.microsoft.com/office/powerpoint/2010/main" val="3872256585"/>
              </p:ext>
            </p:extLst>
          </p:nvPr>
        </p:nvGraphicFramePr>
        <p:xfrm>
          <a:off x="2840257" y="1130372"/>
          <a:ext cx="2663600" cy="1816675"/>
        </p:xfrm>
        <a:graphic>
          <a:graphicData uri="http://schemas.openxmlformats.org/drawingml/2006/table">
            <a:tbl>
              <a:tblPr>
                <a:noFill/>
                <a:tableStyleId>{3C041694-BF75-4985-A9A2-135E19243A90}</a:tableStyleId>
              </a:tblPr>
              <a:tblGrid>
                <a:gridCol w="26636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7760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600" b="1" i="0" u="sng" strike="noStrike" cap="none" dirty="0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Enquiring and Testing and Obtaining and Presenting Evidence</a:t>
                      </a:r>
                      <a:endParaRPr sz="600" b="1" u="none" strike="noStrike" cap="none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6B26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539075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endParaRPr sz="900" b="1" i="0" u="none" strike="noStrike" cap="none" dirty="0">
                        <a:solidFill>
                          <a:srgbClr val="000000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135" name="Google Shape;135;p1"/>
          <p:cNvGraphicFramePr/>
          <p:nvPr>
            <p:extLst>
              <p:ext uri="{D42A27DB-BD31-4B8C-83A1-F6EECF244321}">
                <p14:modId xmlns:p14="http://schemas.microsoft.com/office/powerpoint/2010/main" val="1119019213"/>
              </p:ext>
            </p:extLst>
          </p:nvPr>
        </p:nvGraphicFramePr>
        <p:xfrm>
          <a:off x="2840245" y="2962530"/>
          <a:ext cx="2663600" cy="1930725"/>
        </p:xfrm>
        <a:graphic>
          <a:graphicData uri="http://schemas.openxmlformats.org/drawingml/2006/table">
            <a:tbl>
              <a:tblPr>
                <a:noFill/>
                <a:tableStyleId>{3C041694-BF75-4985-A9A2-135E19243A90}</a:tableStyleId>
              </a:tblPr>
              <a:tblGrid>
                <a:gridCol w="26636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0172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800" b="1" i="0" u="sng" strike="noStrike" cap="none" dirty="0">
                          <a:solidFill>
                            <a:srgbClr val="000000"/>
                          </a:solidFill>
                          <a:latin typeface="Poppins" pitchFamily="2" charset="77"/>
                          <a:ea typeface="Arial"/>
                          <a:cs typeface="Poppins" pitchFamily="2" charset="77"/>
                          <a:sym typeface="Arial"/>
                        </a:rPr>
                        <a:t>Considering Evidence and Evaluating</a:t>
                      </a:r>
                      <a:endParaRPr sz="100" b="1" u="none" strike="noStrike" cap="none" dirty="0">
                        <a:latin typeface="Poppins" pitchFamily="2" charset="77"/>
                        <a:ea typeface="Poppins"/>
                        <a:cs typeface="Poppins" pitchFamily="2" charset="77"/>
                        <a:sym typeface="Poppins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6B26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52900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endParaRPr sz="900" b="1" i="0" u="none" strike="noStrike" cap="none" dirty="0">
                        <a:solidFill>
                          <a:srgbClr val="000000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136" name="Google Shape;136;p1"/>
          <p:cNvGraphicFramePr/>
          <p:nvPr/>
        </p:nvGraphicFramePr>
        <p:xfrm>
          <a:off x="243758" y="2962530"/>
          <a:ext cx="2573600" cy="1930725"/>
        </p:xfrm>
        <a:graphic>
          <a:graphicData uri="http://schemas.openxmlformats.org/drawingml/2006/table">
            <a:tbl>
              <a:tblPr>
                <a:noFill/>
                <a:tableStyleId>{3C041694-BF75-4985-A9A2-135E19243A90}</a:tableStyleId>
              </a:tblPr>
              <a:tblGrid>
                <a:gridCol w="25736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0175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800" b="1" i="0" u="sng" strike="noStrike" cap="none" dirty="0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Observing and Recording</a:t>
                      </a:r>
                      <a:endParaRPr sz="100" b="1" u="none" strike="noStrike" cap="none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6B26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528975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endParaRPr sz="900" b="1" i="0" u="none" strike="noStrike" cap="none" dirty="0">
                        <a:solidFill>
                          <a:srgbClr val="000000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137" name="Google Shape;137;p1"/>
          <p:cNvSpPr txBox="1"/>
          <p:nvPr/>
        </p:nvSpPr>
        <p:spPr>
          <a:xfrm>
            <a:off x="243739" y="1429571"/>
            <a:ext cx="1689300" cy="215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 i="0" u="none" strike="noStrike" cap="non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Observe and record using:</a:t>
            </a:r>
            <a:endParaRPr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138" name="Google Shape;138;p1"/>
          <p:cNvSpPr txBox="1"/>
          <p:nvPr/>
        </p:nvSpPr>
        <p:spPr>
          <a:xfrm>
            <a:off x="1814175" y="1459300"/>
            <a:ext cx="569700" cy="923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600" i="0" u="none" strike="noStrike" cap="non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Use </a:t>
            </a:r>
            <a:r>
              <a:rPr lang="en-GB" sz="600" b="1" i="0" u="none" strike="noStrike" cap="non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graphs</a:t>
            </a:r>
            <a:r>
              <a:rPr lang="en-GB" sz="600" i="0" u="none" strike="noStrike" cap="non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 to find patterns in </a:t>
            </a:r>
            <a:r>
              <a:rPr lang="en-GB" sz="600" b="1" i="0" u="none" strike="noStrike" cap="non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data</a:t>
            </a:r>
            <a:r>
              <a:rPr lang="en-GB" sz="600" i="0" u="none" strike="noStrike" cap="non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.</a:t>
            </a:r>
            <a:endParaRPr sz="1200"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139" name="Google Shape;139;p1"/>
          <p:cNvSpPr txBox="1"/>
          <p:nvPr/>
        </p:nvSpPr>
        <p:spPr>
          <a:xfrm>
            <a:off x="931650" y="2311550"/>
            <a:ext cx="5151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700" i="0" u="none" strike="noStrike" cap="non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Form a simple </a:t>
            </a:r>
            <a:r>
              <a:rPr lang="en-GB" sz="700" b="1" i="0" u="none" strike="noStrike" cap="non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graph</a:t>
            </a:r>
            <a:r>
              <a:rPr lang="en-GB" sz="700" i="0" u="none" strike="noStrike" cap="non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.</a:t>
            </a:r>
            <a:endParaRPr sz="700"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140" name="Google Shape;140;p1"/>
          <p:cNvSpPr txBox="1"/>
          <p:nvPr/>
        </p:nvSpPr>
        <p:spPr>
          <a:xfrm>
            <a:off x="2875975" y="1435775"/>
            <a:ext cx="12978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 i="0" u="none" strike="noStrike" cap="non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Begin to know that scientific ideas are based on </a:t>
            </a:r>
            <a:r>
              <a:rPr lang="en-GB" sz="800" b="1" i="0" u="none" strike="noStrike" cap="non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evidence</a:t>
            </a:r>
            <a:r>
              <a:rPr lang="en-GB" sz="800" i="0" u="none" strike="noStrike" cap="non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.</a:t>
            </a:r>
            <a:endParaRPr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141" name="Google Shape;141;p1"/>
          <p:cNvSpPr txBox="1"/>
          <p:nvPr/>
        </p:nvSpPr>
        <p:spPr>
          <a:xfrm>
            <a:off x="4599138" y="1800525"/>
            <a:ext cx="9384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600" i="0" u="none" strike="noStrike" cap="non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Show how to </a:t>
            </a:r>
            <a:r>
              <a:rPr lang="en-GB" sz="600" b="1" i="0" u="none" strike="noStrike" cap="non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vary</a:t>
            </a:r>
            <a:r>
              <a:rPr lang="en-GB" sz="600" i="0" u="none" strike="noStrike" cap="non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 one </a:t>
            </a:r>
            <a:r>
              <a:rPr lang="en-GB" sz="600" b="1" i="0" u="none" strike="noStrike" cap="non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factor</a:t>
            </a:r>
            <a:r>
              <a:rPr lang="en-GB" sz="600" i="0" u="none" strike="noStrike" cap="non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 while others stay the same.</a:t>
            </a:r>
            <a:endParaRPr sz="1200"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142" name="Google Shape;142;p1"/>
          <p:cNvSpPr txBox="1"/>
          <p:nvPr/>
        </p:nvSpPr>
        <p:spPr>
          <a:xfrm>
            <a:off x="3990426" y="2537400"/>
            <a:ext cx="14865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700" i="0" u="none" strike="noStrike" cap="non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Explain which </a:t>
            </a:r>
            <a:r>
              <a:rPr lang="en-GB" sz="700" b="1" i="0" u="none" strike="noStrike" cap="non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factors</a:t>
            </a:r>
            <a:r>
              <a:rPr lang="en-GB" sz="700" i="0" u="none" strike="noStrike" cap="non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 to </a:t>
            </a:r>
            <a:r>
              <a:rPr lang="en-GB" sz="700" b="1" i="0" u="none" strike="noStrike" cap="non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vary</a:t>
            </a:r>
            <a:r>
              <a:rPr lang="en-GB" sz="700" i="0" u="none" strike="noStrike" cap="non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 and which to keep the same.</a:t>
            </a:r>
            <a:endParaRPr sz="1300"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143" name="Google Shape;143;p1"/>
          <p:cNvSpPr txBox="1"/>
          <p:nvPr/>
        </p:nvSpPr>
        <p:spPr>
          <a:xfrm>
            <a:off x="1318225" y="3546400"/>
            <a:ext cx="14406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 i="0" u="none" strike="noStrike" cap="non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Carry out </a:t>
            </a:r>
            <a:r>
              <a:rPr lang="en-GB" sz="800" b="1" i="0" u="none" strike="noStrike" cap="non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experiments</a:t>
            </a:r>
            <a:r>
              <a:rPr lang="en-GB" sz="800" i="0" u="none" strike="noStrike" cap="non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, measuring accurately.</a:t>
            </a:r>
            <a:endParaRPr sz="800"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144" name="Google Shape;144;p1"/>
          <p:cNvSpPr txBox="1"/>
          <p:nvPr/>
        </p:nvSpPr>
        <p:spPr>
          <a:xfrm>
            <a:off x="1680375" y="4308550"/>
            <a:ext cx="1086300" cy="490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 i="0" u="none" strike="noStrike" cap="non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Select and use suitable </a:t>
            </a:r>
            <a:r>
              <a:rPr lang="en-GB" sz="800" b="1" i="0" u="none" strike="noStrike" cap="non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equipment</a:t>
            </a:r>
            <a:r>
              <a:rPr lang="en-GB" sz="800" i="0" u="none" strike="noStrike" cap="non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.</a:t>
            </a:r>
            <a:endParaRPr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145" name="Google Shape;145;p1"/>
          <p:cNvSpPr txBox="1"/>
          <p:nvPr/>
        </p:nvSpPr>
        <p:spPr>
          <a:xfrm>
            <a:off x="297751" y="4308550"/>
            <a:ext cx="1524300" cy="584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700" i="0" u="none" strike="noStrike" cap="non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Make a series of observations, comparisons and measurements that fit the task.</a:t>
            </a:r>
            <a:endParaRPr sz="1300"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146" name="Google Shape;146;p1"/>
          <p:cNvSpPr txBox="1"/>
          <p:nvPr/>
        </p:nvSpPr>
        <p:spPr>
          <a:xfrm>
            <a:off x="2908543" y="4478562"/>
            <a:ext cx="15243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700" i="0" u="none" strike="noStrike" cap="non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Relate </a:t>
            </a:r>
            <a:r>
              <a:rPr lang="en-GB" sz="700" b="1" i="0" u="none" strike="noStrike" cap="non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conclusions</a:t>
            </a:r>
            <a:r>
              <a:rPr lang="en-GB" sz="700" i="0" u="none" strike="noStrike" cap="non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 to scientific knowledge and understanding.</a:t>
            </a:r>
            <a:endParaRPr sz="1300"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147" name="Google Shape;147;p1"/>
          <p:cNvSpPr txBox="1"/>
          <p:nvPr/>
        </p:nvSpPr>
        <p:spPr>
          <a:xfrm>
            <a:off x="2830050" y="3758541"/>
            <a:ext cx="14406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 i="0" u="none" strike="noStrike" cap="none" dirty="0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Predict </a:t>
            </a:r>
            <a:r>
              <a:rPr lang="en-GB" sz="800" b="1" i="0" u="none" strike="noStrike" cap="none" dirty="0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outcomes </a:t>
            </a:r>
            <a:r>
              <a:rPr lang="en-GB" sz="800" i="0" u="none" strike="noStrike" cap="none" dirty="0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using previous experience. </a:t>
            </a:r>
            <a:endParaRPr sz="800" dirty="0"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148" name="Google Shape;148;p1"/>
          <p:cNvSpPr txBox="1"/>
          <p:nvPr/>
        </p:nvSpPr>
        <p:spPr>
          <a:xfrm>
            <a:off x="4118849" y="3758625"/>
            <a:ext cx="13182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 i="0" u="none" strike="noStrike" cap="non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Compare predictions with </a:t>
            </a:r>
            <a:r>
              <a:rPr lang="en-GB" sz="800" b="1" i="0" u="none" strike="noStrike" cap="non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results</a:t>
            </a:r>
            <a:r>
              <a:rPr lang="en-GB" sz="800" i="0" u="none" strike="noStrike" cap="non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.</a:t>
            </a:r>
            <a:endParaRPr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149" name="Google Shape;149;p1"/>
          <p:cNvSpPr txBox="1"/>
          <p:nvPr/>
        </p:nvSpPr>
        <p:spPr>
          <a:xfrm>
            <a:off x="7762675" y="1130375"/>
            <a:ext cx="1135500" cy="242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 i="0" u="none" strike="noStrike" cap="non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Labelled diagram.</a:t>
            </a:r>
            <a:endParaRPr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150" name="Google Shape;150;p1"/>
          <p:cNvSpPr txBox="1"/>
          <p:nvPr/>
        </p:nvSpPr>
        <p:spPr>
          <a:xfrm>
            <a:off x="2882243" y="861642"/>
            <a:ext cx="969900" cy="215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 i="0" u="none" strike="noStrike" cap="non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Block graph</a:t>
            </a:r>
            <a:endParaRPr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151" name="Google Shape;151;p1"/>
          <p:cNvSpPr txBox="1"/>
          <p:nvPr/>
        </p:nvSpPr>
        <p:spPr>
          <a:xfrm>
            <a:off x="6927964" y="1042463"/>
            <a:ext cx="515100" cy="215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 i="0" u="none" strike="noStrike" cap="non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Tables</a:t>
            </a:r>
            <a:r>
              <a:rPr lang="en-GB" sz="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.</a:t>
            </a:r>
            <a:endParaRPr/>
          </a:p>
        </p:txBody>
      </p:sp>
      <p:sp>
        <p:nvSpPr>
          <p:cNvPr id="152" name="Google Shape;152;p1"/>
          <p:cNvSpPr txBox="1"/>
          <p:nvPr/>
        </p:nvSpPr>
        <p:spPr>
          <a:xfrm>
            <a:off x="4607851" y="865350"/>
            <a:ext cx="773400" cy="215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 i="0" u="none" strike="noStrike" cap="non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Pictogram.</a:t>
            </a:r>
            <a:endParaRPr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153" name="Google Shape;153;p1"/>
          <p:cNvSpPr txBox="1"/>
          <p:nvPr/>
        </p:nvSpPr>
        <p:spPr>
          <a:xfrm>
            <a:off x="5451850" y="861625"/>
            <a:ext cx="1025100" cy="215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 i="0" u="none" strike="noStrike" cap="non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Sorting diagram.</a:t>
            </a:r>
            <a:endParaRPr>
              <a:latin typeface="Poppins"/>
              <a:ea typeface="Poppins"/>
              <a:cs typeface="Poppins"/>
              <a:sym typeface="Poppins"/>
            </a:endParaRPr>
          </a:p>
        </p:txBody>
      </p:sp>
      <p:pic>
        <p:nvPicPr>
          <p:cNvPr id="154" name="Google Shape;154;p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491976" y="290400"/>
            <a:ext cx="889550" cy="5649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55" name="Google Shape;155;p1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4642800" y="293275"/>
            <a:ext cx="773482" cy="580111"/>
          </a:xfrm>
          <a:prstGeom prst="rect">
            <a:avLst/>
          </a:prstGeom>
          <a:noFill/>
          <a:ln>
            <a:noFill/>
          </a:ln>
        </p:spPr>
      </p:pic>
      <p:pic>
        <p:nvPicPr>
          <p:cNvPr id="156" name="Google Shape;156;p1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3016138" y="268863"/>
            <a:ext cx="492900" cy="607993"/>
          </a:xfrm>
          <a:prstGeom prst="rect">
            <a:avLst/>
          </a:prstGeom>
          <a:noFill/>
          <a:ln>
            <a:noFill/>
          </a:ln>
        </p:spPr>
      </p:pic>
      <p:pic>
        <p:nvPicPr>
          <p:cNvPr id="157" name="Google Shape;157;p1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2011288" y="2087450"/>
            <a:ext cx="366436" cy="288224"/>
          </a:xfrm>
          <a:prstGeom prst="rect">
            <a:avLst/>
          </a:prstGeom>
          <a:noFill/>
          <a:ln>
            <a:noFill/>
          </a:ln>
        </p:spPr>
      </p:pic>
      <p:sp>
        <p:nvSpPr>
          <p:cNvPr id="158" name="Google Shape;158;p1"/>
          <p:cNvSpPr txBox="1"/>
          <p:nvPr/>
        </p:nvSpPr>
        <p:spPr>
          <a:xfrm>
            <a:off x="2895300" y="2256200"/>
            <a:ext cx="11355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 i="0" u="none" strike="noStrike" cap="non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Decide on an investigation to answer a question.</a:t>
            </a:r>
            <a:endParaRPr>
              <a:latin typeface="Poppins"/>
              <a:ea typeface="Poppins"/>
              <a:cs typeface="Poppins"/>
              <a:sym typeface="Poppins"/>
            </a:endParaRPr>
          </a:p>
        </p:txBody>
      </p:sp>
      <p:pic>
        <p:nvPicPr>
          <p:cNvPr id="159" name="Google Shape;159;p1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1883572" y="3919483"/>
            <a:ext cx="472932" cy="354699"/>
          </a:xfrm>
          <a:prstGeom prst="rect">
            <a:avLst/>
          </a:prstGeom>
          <a:noFill/>
          <a:ln>
            <a:noFill/>
          </a:ln>
        </p:spPr>
      </p:pic>
      <p:pic>
        <p:nvPicPr>
          <p:cNvPr id="160" name="Google Shape;160;p1" descr="39+ Green Tick Clipart ... Green Tick Clipart | ClipartLook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2421877" y="3955327"/>
            <a:ext cx="283005" cy="283005"/>
          </a:xfrm>
          <a:prstGeom prst="rect">
            <a:avLst/>
          </a:prstGeom>
          <a:noFill/>
          <a:ln>
            <a:noFill/>
          </a:ln>
        </p:spPr>
      </p:pic>
      <p:sp>
        <p:nvSpPr>
          <p:cNvPr id="161" name="Google Shape;161;p1"/>
          <p:cNvSpPr txBox="1"/>
          <p:nvPr/>
        </p:nvSpPr>
        <p:spPr>
          <a:xfrm>
            <a:off x="4173785" y="4540122"/>
            <a:ext cx="13182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700" i="0" u="none" strike="noStrike" cap="non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Suggest </a:t>
            </a:r>
            <a:r>
              <a:rPr lang="en-GB" sz="700" b="1" i="0" u="none" strike="noStrike" cap="non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improvements</a:t>
            </a:r>
            <a:r>
              <a:rPr lang="en-GB" sz="700" i="0" u="none" strike="noStrike" cap="non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 and give reasons</a:t>
            </a:r>
            <a:r>
              <a:rPr lang="en-GB" sz="700" b="1" i="0" u="none" strike="noStrike" cap="non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.</a:t>
            </a:r>
            <a:endParaRPr sz="700" i="0" u="none" strike="noStrike" cap="none">
              <a:solidFill>
                <a:srgbClr val="000000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pic>
        <p:nvPicPr>
          <p:cNvPr id="162" name="Google Shape;162;p1"/>
          <p:cNvPicPr preferRelativeResize="0"/>
          <p:nvPr/>
        </p:nvPicPr>
        <p:blipFill rotWithShape="1">
          <a:blip r:embed="rId9">
            <a:alphaModFix/>
          </a:blip>
          <a:srcRect/>
          <a:stretch/>
        </p:blipFill>
        <p:spPr>
          <a:xfrm>
            <a:off x="4590806" y="4100740"/>
            <a:ext cx="374305" cy="374305"/>
          </a:xfrm>
          <a:prstGeom prst="rect">
            <a:avLst/>
          </a:prstGeom>
          <a:noFill/>
          <a:ln>
            <a:noFill/>
          </a:ln>
        </p:spPr>
      </p:pic>
      <p:pic>
        <p:nvPicPr>
          <p:cNvPr id="163" name="Google Shape;163;p1"/>
          <p:cNvPicPr preferRelativeResize="0"/>
          <p:nvPr/>
        </p:nvPicPr>
        <p:blipFill rotWithShape="1">
          <a:blip r:embed="rId10">
            <a:alphaModFix/>
          </a:blip>
          <a:srcRect/>
          <a:stretch/>
        </p:blipFill>
        <p:spPr>
          <a:xfrm>
            <a:off x="2908548" y="4097253"/>
            <a:ext cx="441758" cy="353758"/>
          </a:xfrm>
          <a:prstGeom prst="rect">
            <a:avLst/>
          </a:prstGeom>
          <a:noFill/>
          <a:ln>
            <a:noFill/>
          </a:ln>
        </p:spPr>
      </p:pic>
      <p:sp>
        <p:nvSpPr>
          <p:cNvPr id="164" name="Google Shape;164;p1"/>
          <p:cNvSpPr txBox="1"/>
          <p:nvPr/>
        </p:nvSpPr>
        <p:spPr>
          <a:xfrm>
            <a:off x="297752" y="1930838"/>
            <a:ext cx="515100" cy="215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 i="0" u="none" strike="noStrike" cap="non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tables</a:t>
            </a:r>
            <a:endParaRPr>
              <a:latin typeface="Poppins"/>
              <a:ea typeface="Poppins"/>
              <a:cs typeface="Poppins"/>
              <a:sym typeface="Poppins"/>
            </a:endParaRPr>
          </a:p>
        </p:txBody>
      </p:sp>
      <p:pic>
        <p:nvPicPr>
          <p:cNvPr id="165" name="Google Shape;165;p1"/>
          <p:cNvPicPr preferRelativeResize="0"/>
          <p:nvPr/>
        </p:nvPicPr>
        <p:blipFill rotWithShape="1">
          <a:blip r:embed="rId11">
            <a:alphaModFix/>
          </a:blip>
          <a:srcRect/>
          <a:stretch/>
        </p:blipFill>
        <p:spPr>
          <a:xfrm>
            <a:off x="-2859605" y="-1461628"/>
            <a:ext cx="45719" cy="53549"/>
          </a:xfrm>
          <a:prstGeom prst="rect">
            <a:avLst/>
          </a:prstGeom>
          <a:noFill/>
          <a:ln>
            <a:noFill/>
          </a:ln>
        </p:spPr>
      </p:pic>
      <p:sp>
        <p:nvSpPr>
          <p:cNvPr id="166" name="Google Shape;166;p1"/>
          <p:cNvSpPr txBox="1"/>
          <p:nvPr/>
        </p:nvSpPr>
        <p:spPr>
          <a:xfrm>
            <a:off x="701700" y="1930838"/>
            <a:ext cx="773400" cy="215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 i="0" u="none" strike="noStrike" cap="non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bar charts</a:t>
            </a:r>
            <a:endParaRPr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167" name="Google Shape;167;p1"/>
          <p:cNvSpPr txBox="1"/>
          <p:nvPr/>
        </p:nvSpPr>
        <p:spPr>
          <a:xfrm>
            <a:off x="1490918" y="2459471"/>
            <a:ext cx="12162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 i="0" u="none" strike="noStrike" cap="non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Select information from different </a:t>
            </a:r>
            <a:r>
              <a:rPr lang="en-GB" sz="800" b="1" i="0" u="none" strike="noStrike" cap="non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sources</a:t>
            </a:r>
            <a:r>
              <a:rPr lang="en-GB" sz="800" i="0" u="none" strike="noStrike" cap="non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 provided.</a:t>
            </a:r>
            <a:endParaRPr>
              <a:latin typeface="Poppins"/>
              <a:ea typeface="Poppins"/>
              <a:cs typeface="Poppins"/>
              <a:sym typeface="Poppins"/>
            </a:endParaRPr>
          </a:p>
        </p:txBody>
      </p:sp>
      <p:pic>
        <p:nvPicPr>
          <p:cNvPr id="168" name="Google Shape;168;p1"/>
          <p:cNvPicPr preferRelativeResize="0"/>
          <p:nvPr/>
        </p:nvPicPr>
        <p:blipFill rotWithShape="1">
          <a:blip r:embed="rId12">
            <a:alphaModFix/>
          </a:blip>
          <a:srcRect/>
          <a:stretch/>
        </p:blipFill>
        <p:spPr>
          <a:xfrm>
            <a:off x="387675" y="1619679"/>
            <a:ext cx="312767" cy="325909"/>
          </a:xfrm>
          <a:prstGeom prst="rect">
            <a:avLst/>
          </a:prstGeom>
          <a:noFill/>
          <a:ln>
            <a:noFill/>
          </a:ln>
        </p:spPr>
      </p:pic>
      <p:pic>
        <p:nvPicPr>
          <p:cNvPr id="169" name="Google Shape;169;p1"/>
          <p:cNvPicPr preferRelativeResize="0"/>
          <p:nvPr/>
        </p:nvPicPr>
        <p:blipFill rotWithShape="1">
          <a:blip r:embed="rId13">
            <a:alphaModFix/>
          </a:blip>
          <a:srcRect/>
          <a:stretch/>
        </p:blipFill>
        <p:spPr>
          <a:xfrm>
            <a:off x="3314365" y="1911255"/>
            <a:ext cx="289998" cy="325563"/>
          </a:xfrm>
          <a:prstGeom prst="rect">
            <a:avLst/>
          </a:prstGeom>
          <a:noFill/>
          <a:ln>
            <a:noFill/>
          </a:ln>
        </p:spPr>
      </p:pic>
      <p:pic>
        <p:nvPicPr>
          <p:cNvPr id="170" name="Google Shape;170;p1"/>
          <p:cNvPicPr preferRelativeResize="0"/>
          <p:nvPr/>
        </p:nvPicPr>
        <p:blipFill rotWithShape="1">
          <a:blip r:embed="rId14">
            <a:alphaModFix/>
          </a:blip>
          <a:srcRect/>
          <a:stretch/>
        </p:blipFill>
        <p:spPr>
          <a:xfrm>
            <a:off x="5030088" y="4133060"/>
            <a:ext cx="163701" cy="271894"/>
          </a:xfrm>
          <a:prstGeom prst="rect">
            <a:avLst/>
          </a:prstGeom>
          <a:noFill/>
          <a:ln>
            <a:noFill/>
          </a:ln>
        </p:spPr>
      </p:pic>
      <p:pic>
        <p:nvPicPr>
          <p:cNvPr id="171" name="Google Shape;171;p1"/>
          <p:cNvPicPr preferRelativeResize="0"/>
          <p:nvPr/>
        </p:nvPicPr>
        <p:blipFill rotWithShape="1">
          <a:blip r:embed="rId15">
            <a:alphaModFix/>
          </a:blip>
          <a:srcRect/>
          <a:stretch/>
        </p:blipFill>
        <p:spPr>
          <a:xfrm>
            <a:off x="4888853" y="1435765"/>
            <a:ext cx="587891" cy="352735"/>
          </a:xfrm>
          <a:prstGeom prst="rect">
            <a:avLst/>
          </a:prstGeom>
          <a:noFill/>
          <a:ln>
            <a:noFill/>
          </a:ln>
        </p:spPr>
      </p:pic>
      <p:pic>
        <p:nvPicPr>
          <p:cNvPr id="172" name="Google Shape;172;p1"/>
          <p:cNvPicPr preferRelativeResize="0"/>
          <p:nvPr/>
        </p:nvPicPr>
        <p:blipFill rotWithShape="1">
          <a:blip r:embed="rId16">
            <a:alphaModFix/>
          </a:blip>
          <a:srcRect/>
          <a:stretch/>
        </p:blipFill>
        <p:spPr>
          <a:xfrm>
            <a:off x="4059464" y="1460999"/>
            <a:ext cx="297533" cy="4112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73" name="Google Shape;173;p1"/>
          <p:cNvPicPr preferRelativeResize="0"/>
          <p:nvPr/>
        </p:nvPicPr>
        <p:blipFill rotWithShape="1">
          <a:blip r:embed="rId17">
            <a:alphaModFix/>
          </a:blip>
          <a:srcRect/>
          <a:stretch/>
        </p:blipFill>
        <p:spPr>
          <a:xfrm>
            <a:off x="360021" y="3965754"/>
            <a:ext cx="209235" cy="298165"/>
          </a:xfrm>
          <a:prstGeom prst="rect">
            <a:avLst/>
          </a:prstGeom>
          <a:noFill/>
          <a:ln>
            <a:noFill/>
          </a:ln>
        </p:spPr>
      </p:pic>
      <p:pic>
        <p:nvPicPr>
          <p:cNvPr id="174" name="Google Shape;174;p1"/>
          <p:cNvPicPr preferRelativeResize="0"/>
          <p:nvPr/>
        </p:nvPicPr>
        <p:blipFill rotWithShape="1">
          <a:blip r:embed="rId18">
            <a:alphaModFix/>
          </a:blip>
          <a:srcRect/>
          <a:stretch/>
        </p:blipFill>
        <p:spPr>
          <a:xfrm>
            <a:off x="3620694" y="4123784"/>
            <a:ext cx="279703" cy="328236"/>
          </a:xfrm>
          <a:prstGeom prst="rect">
            <a:avLst/>
          </a:prstGeom>
          <a:noFill/>
          <a:ln>
            <a:noFill/>
          </a:ln>
        </p:spPr>
      </p:pic>
      <p:pic>
        <p:nvPicPr>
          <p:cNvPr id="175" name="Google Shape;175;p1" descr="Free Human Body Clipart Black And White, Download Free Clip Art ..."/>
          <p:cNvPicPr preferRelativeResize="0"/>
          <p:nvPr/>
        </p:nvPicPr>
        <p:blipFill rotWithShape="1">
          <a:blip r:embed="rId19">
            <a:alphaModFix/>
          </a:blip>
          <a:srcRect/>
          <a:stretch/>
        </p:blipFill>
        <p:spPr>
          <a:xfrm>
            <a:off x="8309977" y="607927"/>
            <a:ext cx="569609" cy="569609"/>
          </a:xfrm>
          <a:prstGeom prst="rect">
            <a:avLst/>
          </a:prstGeom>
          <a:noFill/>
          <a:ln>
            <a:noFill/>
          </a:ln>
        </p:spPr>
      </p:pic>
      <p:pic>
        <p:nvPicPr>
          <p:cNvPr id="176" name="Google Shape;176;p1"/>
          <p:cNvPicPr preferRelativeResize="0"/>
          <p:nvPr/>
        </p:nvPicPr>
        <p:blipFill rotWithShape="1">
          <a:blip r:embed="rId12">
            <a:alphaModFix/>
          </a:blip>
          <a:srcRect/>
          <a:stretch/>
        </p:blipFill>
        <p:spPr>
          <a:xfrm>
            <a:off x="6457236" y="736654"/>
            <a:ext cx="470744" cy="490524"/>
          </a:xfrm>
          <a:prstGeom prst="rect">
            <a:avLst/>
          </a:prstGeom>
          <a:noFill/>
          <a:ln>
            <a:noFill/>
          </a:ln>
        </p:spPr>
      </p:pic>
      <p:pic>
        <p:nvPicPr>
          <p:cNvPr id="177" name="Google Shape;177;p1"/>
          <p:cNvPicPr preferRelativeResize="0"/>
          <p:nvPr/>
        </p:nvPicPr>
        <p:blipFill rotWithShape="1">
          <a:blip r:embed="rId20">
            <a:alphaModFix/>
          </a:blip>
          <a:srcRect/>
          <a:stretch/>
        </p:blipFill>
        <p:spPr>
          <a:xfrm>
            <a:off x="3912339" y="298049"/>
            <a:ext cx="569700" cy="575338"/>
          </a:xfrm>
          <a:prstGeom prst="rect">
            <a:avLst/>
          </a:prstGeom>
          <a:noFill/>
          <a:ln>
            <a:noFill/>
          </a:ln>
        </p:spPr>
      </p:pic>
      <p:sp>
        <p:nvSpPr>
          <p:cNvPr id="178" name="Google Shape;178;p1"/>
          <p:cNvSpPr txBox="1"/>
          <p:nvPr/>
        </p:nvSpPr>
        <p:spPr>
          <a:xfrm>
            <a:off x="3723282" y="874228"/>
            <a:ext cx="969900" cy="215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 i="0" u="none" strike="noStrike" cap="non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Bar chart</a:t>
            </a:r>
            <a:endParaRPr>
              <a:latin typeface="Poppins"/>
              <a:ea typeface="Poppins"/>
              <a:cs typeface="Poppins"/>
              <a:sym typeface="Poppins"/>
            </a:endParaRPr>
          </a:p>
        </p:txBody>
      </p:sp>
      <p:pic>
        <p:nvPicPr>
          <p:cNvPr id="179" name="Google Shape;179;p1"/>
          <p:cNvPicPr preferRelativeResize="0"/>
          <p:nvPr/>
        </p:nvPicPr>
        <p:blipFill rotWithShape="1">
          <a:blip r:embed="rId20">
            <a:alphaModFix/>
          </a:blip>
          <a:srcRect/>
          <a:stretch/>
        </p:blipFill>
        <p:spPr>
          <a:xfrm>
            <a:off x="898176" y="1627905"/>
            <a:ext cx="344857" cy="348271"/>
          </a:xfrm>
          <a:prstGeom prst="rect">
            <a:avLst/>
          </a:prstGeom>
          <a:noFill/>
          <a:ln>
            <a:noFill/>
          </a:ln>
        </p:spPr>
      </p:pic>
      <p:pic>
        <p:nvPicPr>
          <p:cNvPr id="180" name="Google Shape;180;p1" descr="imagesCAK4PO19"/>
          <p:cNvPicPr preferRelativeResize="0"/>
          <p:nvPr/>
        </p:nvPicPr>
        <p:blipFill rotWithShape="1">
          <a:blip r:embed="rId21">
            <a:alphaModFix/>
          </a:blip>
          <a:srcRect/>
          <a:stretch/>
        </p:blipFill>
        <p:spPr>
          <a:xfrm>
            <a:off x="381092" y="2311275"/>
            <a:ext cx="492910" cy="328009"/>
          </a:xfrm>
          <a:prstGeom prst="rect">
            <a:avLst/>
          </a:prstGeom>
          <a:noFill/>
          <a:ln>
            <a:noFill/>
          </a:ln>
        </p:spPr>
      </p:pic>
      <p:pic>
        <p:nvPicPr>
          <p:cNvPr id="181" name="Google Shape;181;p1" descr="imagesCAK4PO19"/>
          <p:cNvPicPr preferRelativeResize="0"/>
          <p:nvPr/>
        </p:nvPicPr>
        <p:blipFill rotWithShape="1">
          <a:blip r:embed="rId21">
            <a:alphaModFix/>
          </a:blip>
          <a:srcRect/>
          <a:stretch/>
        </p:blipFill>
        <p:spPr>
          <a:xfrm>
            <a:off x="1380041" y="1638029"/>
            <a:ext cx="492910" cy="328009"/>
          </a:xfrm>
          <a:prstGeom prst="rect">
            <a:avLst/>
          </a:prstGeom>
          <a:noFill/>
          <a:ln>
            <a:noFill/>
          </a:ln>
        </p:spPr>
      </p:pic>
      <p:pic>
        <p:nvPicPr>
          <p:cNvPr id="182" name="Google Shape;182;p1"/>
          <p:cNvPicPr preferRelativeResize="0"/>
          <p:nvPr/>
        </p:nvPicPr>
        <p:blipFill rotWithShape="1">
          <a:blip r:embed="rId22">
            <a:alphaModFix/>
          </a:blip>
          <a:srcRect/>
          <a:stretch/>
        </p:blipFill>
        <p:spPr>
          <a:xfrm>
            <a:off x="2330899" y="1632757"/>
            <a:ext cx="440122" cy="338555"/>
          </a:xfrm>
          <a:prstGeom prst="rect">
            <a:avLst/>
          </a:prstGeom>
          <a:noFill/>
          <a:ln>
            <a:noFill/>
          </a:ln>
        </p:spPr>
      </p:pic>
      <p:pic>
        <p:nvPicPr>
          <p:cNvPr id="183" name="Google Shape;183;p1"/>
          <p:cNvPicPr preferRelativeResize="0"/>
          <p:nvPr/>
        </p:nvPicPr>
        <p:blipFill rotWithShape="1">
          <a:blip r:embed="rId23">
            <a:alphaModFix/>
          </a:blip>
          <a:srcRect/>
          <a:stretch/>
        </p:blipFill>
        <p:spPr>
          <a:xfrm>
            <a:off x="2463429" y="2072528"/>
            <a:ext cx="266150" cy="318082"/>
          </a:xfrm>
          <a:prstGeom prst="rect">
            <a:avLst/>
          </a:prstGeom>
          <a:noFill/>
          <a:ln>
            <a:noFill/>
          </a:ln>
        </p:spPr>
      </p:pic>
      <p:pic>
        <p:nvPicPr>
          <p:cNvPr id="184" name="Google Shape;184;p1"/>
          <p:cNvPicPr preferRelativeResize="0"/>
          <p:nvPr/>
        </p:nvPicPr>
        <p:blipFill rotWithShape="1">
          <a:blip r:embed="rId24">
            <a:alphaModFix/>
          </a:blip>
          <a:srcRect/>
          <a:stretch/>
        </p:blipFill>
        <p:spPr>
          <a:xfrm>
            <a:off x="2937530" y="1934732"/>
            <a:ext cx="330024" cy="278627"/>
          </a:xfrm>
          <a:prstGeom prst="rect">
            <a:avLst/>
          </a:prstGeom>
          <a:noFill/>
          <a:ln>
            <a:noFill/>
          </a:ln>
        </p:spPr>
      </p:pic>
      <p:pic>
        <p:nvPicPr>
          <p:cNvPr id="185" name="Google Shape;185;p1"/>
          <p:cNvPicPr preferRelativeResize="0"/>
          <p:nvPr/>
        </p:nvPicPr>
        <p:blipFill rotWithShape="1">
          <a:blip r:embed="rId25">
            <a:alphaModFix/>
          </a:blip>
          <a:srcRect/>
          <a:stretch/>
        </p:blipFill>
        <p:spPr>
          <a:xfrm>
            <a:off x="4641138" y="2146262"/>
            <a:ext cx="463373" cy="398989"/>
          </a:xfrm>
          <a:prstGeom prst="rect">
            <a:avLst/>
          </a:prstGeom>
          <a:noFill/>
          <a:ln>
            <a:noFill/>
          </a:ln>
        </p:spPr>
      </p:pic>
      <p:pic>
        <p:nvPicPr>
          <p:cNvPr id="186" name="Google Shape;186;p1"/>
          <p:cNvPicPr preferRelativeResize="0"/>
          <p:nvPr/>
        </p:nvPicPr>
        <p:blipFill rotWithShape="1">
          <a:blip r:embed="rId15">
            <a:alphaModFix/>
          </a:blip>
          <a:srcRect/>
          <a:stretch/>
        </p:blipFill>
        <p:spPr>
          <a:xfrm>
            <a:off x="4053088" y="2209620"/>
            <a:ext cx="587891" cy="352735"/>
          </a:xfrm>
          <a:prstGeom prst="rect">
            <a:avLst/>
          </a:prstGeom>
          <a:noFill/>
          <a:ln>
            <a:noFill/>
          </a:ln>
        </p:spPr>
      </p:pic>
      <p:pic>
        <p:nvPicPr>
          <p:cNvPr id="187" name="Google Shape;187;p1"/>
          <p:cNvPicPr preferRelativeResize="0"/>
          <p:nvPr/>
        </p:nvPicPr>
        <p:blipFill rotWithShape="1">
          <a:blip r:embed="rId26">
            <a:alphaModFix/>
          </a:blip>
          <a:srcRect/>
          <a:stretch/>
        </p:blipFill>
        <p:spPr>
          <a:xfrm>
            <a:off x="381090" y="3505807"/>
            <a:ext cx="515175" cy="339547"/>
          </a:xfrm>
          <a:prstGeom prst="rect">
            <a:avLst/>
          </a:prstGeom>
          <a:noFill/>
          <a:ln>
            <a:noFill/>
          </a:ln>
        </p:spPr>
      </p:pic>
      <p:pic>
        <p:nvPicPr>
          <p:cNvPr id="188" name="Google Shape;188;p1"/>
          <p:cNvPicPr preferRelativeResize="0"/>
          <p:nvPr/>
        </p:nvPicPr>
        <p:blipFill rotWithShape="1">
          <a:blip r:embed="rId27">
            <a:alphaModFix/>
          </a:blip>
          <a:srcRect/>
          <a:stretch/>
        </p:blipFill>
        <p:spPr>
          <a:xfrm>
            <a:off x="607658" y="4012701"/>
            <a:ext cx="347295" cy="242471"/>
          </a:xfrm>
          <a:prstGeom prst="rect">
            <a:avLst/>
          </a:prstGeom>
          <a:noFill/>
          <a:ln>
            <a:noFill/>
          </a:ln>
        </p:spPr>
      </p:pic>
      <p:pic>
        <p:nvPicPr>
          <p:cNvPr id="189" name="Google Shape;189;p1"/>
          <p:cNvPicPr preferRelativeResize="0"/>
          <p:nvPr/>
        </p:nvPicPr>
        <p:blipFill rotWithShape="1">
          <a:blip r:embed="rId28">
            <a:alphaModFix/>
          </a:blip>
          <a:srcRect/>
          <a:stretch/>
        </p:blipFill>
        <p:spPr>
          <a:xfrm>
            <a:off x="988834" y="3509725"/>
            <a:ext cx="357224" cy="315373"/>
          </a:xfrm>
          <a:prstGeom prst="rect">
            <a:avLst/>
          </a:prstGeom>
          <a:noFill/>
          <a:ln>
            <a:noFill/>
          </a:ln>
        </p:spPr>
      </p:pic>
      <p:pic>
        <p:nvPicPr>
          <p:cNvPr id="190" name="Google Shape;190;p1"/>
          <p:cNvPicPr preferRelativeResize="0"/>
          <p:nvPr/>
        </p:nvPicPr>
        <p:blipFill rotWithShape="1">
          <a:blip r:embed="rId28">
            <a:alphaModFix/>
          </a:blip>
          <a:srcRect/>
          <a:stretch/>
        </p:blipFill>
        <p:spPr>
          <a:xfrm>
            <a:off x="983002" y="3996814"/>
            <a:ext cx="315210" cy="278281"/>
          </a:xfrm>
          <a:prstGeom prst="rect">
            <a:avLst/>
          </a:prstGeom>
          <a:noFill/>
          <a:ln>
            <a:noFill/>
          </a:ln>
        </p:spPr>
      </p:pic>
      <p:pic>
        <p:nvPicPr>
          <p:cNvPr id="191" name="Google Shape;191;p1"/>
          <p:cNvPicPr preferRelativeResize="0"/>
          <p:nvPr/>
        </p:nvPicPr>
        <p:blipFill rotWithShape="1">
          <a:blip r:embed="rId29">
            <a:alphaModFix/>
          </a:blip>
          <a:srcRect/>
          <a:stretch/>
        </p:blipFill>
        <p:spPr>
          <a:xfrm>
            <a:off x="3146239" y="3434738"/>
            <a:ext cx="362776" cy="310417"/>
          </a:xfrm>
          <a:prstGeom prst="rect">
            <a:avLst/>
          </a:prstGeom>
          <a:noFill/>
          <a:ln>
            <a:noFill/>
          </a:ln>
        </p:spPr>
      </p:pic>
      <p:pic>
        <p:nvPicPr>
          <p:cNvPr id="192" name="Google Shape;192;p1" descr="Mind Clipart Thinking"/>
          <p:cNvPicPr preferRelativeResize="0"/>
          <p:nvPr/>
        </p:nvPicPr>
        <p:blipFill rotWithShape="1">
          <a:blip r:embed="rId30">
            <a:alphaModFix/>
          </a:blip>
          <a:srcRect/>
          <a:stretch/>
        </p:blipFill>
        <p:spPr>
          <a:xfrm>
            <a:off x="3509014" y="3409299"/>
            <a:ext cx="279703" cy="322734"/>
          </a:xfrm>
          <a:prstGeom prst="rect">
            <a:avLst/>
          </a:prstGeom>
          <a:noFill/>
          <a:ln>
            <a:noFill/>
          </a:ln>
        </p:spPr>
      </p:pic>
      <p:pic>
        <p:nvPicPr>
          <p:cNvPr id="193" name="Google Shape;193;p1"/>
          <p:cNvPicPr preferRelativeResize="0"/>
          <p:nvPr/>
        </p:nvPicPr>
        <p:blipFill rotWithShape="1">
          <a:blip r:embed="rId29">
            <a:alphaModFix/>
          </a:blip>
          <a:srcRect/>
          <a:stretch/>
        </p:blipFill>
        <p:spPr>
          <a:xfrm>
            <a:off x="4740515" y="3401055"/>
            <a:ext cx="363989" cy="311455"/>
          </a:xfrm>
          <a:prstGeom prst="rect">
            <a:avLst/>
          </a:prstGeom>
          <a:noFill/>
          <a:ln>
            <a:noFill/>
          </a:ln>
        </p:spPr>
      </p:pic>
      <p:pic>
        <p:nvPicPr>
          <p:cNvPr id="194" name="Google Shape;194;p1"/>
          <p:cNvPicPr preferRelativeResize="0"/>
          <p:nvPr/>
        </p:nvPicPr>
        <p:blipFill rotWithShape="1">
          <a:blip r:embed="rId31">
            <a:alphaModFix/>
          </a:blip>
          <a:srcRect/>
          <a:stretch/>
        </p:blipFill>
        <p:spPr>
          <a:xfrm>
            <a:off x="5245937" y="3414104"/>
            <a:ext cx="230801" cy="313041"/>
          </a:xfrm>
          <a:prstGeom prst="rect">
            <a:avLst/>
          </a:prstGeom>
          <a:noFill/>
          <a:ln>
            <a:noFill/>
          </a:ln>
        </p:spPr>
      </p:pic>
      <p:sp>
        <p:nvSpPr>
          <p:cNvPr id="195" name="Google Shape;195;p1"/>
          <p:cNvSpPr txBox="1"/>
          <p:nvPr/>
        </p:nvSpPr>
        <p:spPr>
          <a:xfrm>
            <a:off x="5030093" y="3485636"/>
            <a:ext cx="305400" cy="215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vs</a:t>
            </a:r>
            <a:endParaRPr/>
          </a:p>
        </p:txBody>
      </p:sp>
      <p:sp>
        <p:nvSpPr>
          <p:cNvPr id="196" name="Google Shape;196;p1"/>
          <p:cNvSpPr txBox="1"/>
          <p:nvPr/>
        </p:nvSpPr>
        <p:spPr>
          <a:xfrm>
            <a:off x="3377862" y="4193787"/>
            <a:ext cx="305400" cy="215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+</a:t>
            </a:r>
            <a:endParaRPr/>
          </a:p>
        </p:txBody>
      </p:sp>
      <p:pic>
        <p:nvPicPr>
          <p:cNvPr id="197" name="Google Shape;197;p1" descr="imagesCAK4PO19"/>
          <p:cNvPicPr preferRelativeResize="0"/>
          <p:nvPr/>
        </p:nvPicPr>
        <p:blipFill rotWithShape="1">
          <a:blip r:embed="rId21">
            <a:alphaModFix/>
          </a:blip>
          <a:srcRect/>
          <a:stretch/>
        </p:blipFill>
        <p:spPr>
          <a:xfrm>
            <a:off x="7627674" y="665706"/>
            <a:ext cx="682293" cy="454035"/>
          </a:xfrm>
          <a:prstGeom prst="rect">
            <a:avLst/>
          </a:prstGeom>
          <a:noFill/>
          <a:ln>
            <a:noFill/>
          </a:ln>
        </p:spPr>
      </p:pic>
      <p:sp>
        <p:nvSpPr>
          <p:cNvPr id="198" name="Google Shape;198;p1"/>
          <p:cNvSpPr txBox="1"/>
          <p:nvPr/>
        </p:nvSpPr>
        <p:spPr>
          <a:xfrm>
            <a:off x="6766150" y="607925"/>
            <a:ext cx="8895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 i="0" u="none" strike="noStrike" cap="non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Simple line graph</a:t>
            </a:r>
            <a:endParaRPr>
              <a:latin typeface="Poppins"/>
              <a:ea typeface="Poppins"/>
              <a:cs typeface="Poppins"/>
              <a:sym typeface="Poppins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Shift">
  <a:themeElements>
    <a:clrScheme name="Shift">
      <a:dk1>
        <a:srgbClr val="FFFFFF"/>
      </a:dk1>
      <a:lt1>
        <a:srgbClr val="AF7B51"/>
      </a:lt1>
      <a:dk2>
        <a:srgbClr val="233A44"/>
      </a:dk2>
      <a:lt2>
        <a:srgbClr val="D9D9D9"/>
      </a:lt2>
      <a:accent1>
        <a:srgbClr val="00796B"/>
      </a:accent1>
      <a:accent2>
        <a:srgbClr val="D9563F"/>
      </a:accent2>
      <a:accent3>
        <a:srgbClr val="C4A15A"/>
      </a:accent3>
      <a:accent4>
        <a:srgbClr val="14F597"/>
      </a:accent4>
      <a:accent5>
        <a:srgbClr val="3D4594"/>
      </a:accent5>
      <a:accent6>
        <a:srgbClr val="163EF5"/>
      </a:accent6>
      <a:hlink>
        <a:srgbClr val="3D4594"/>
      </a:hlink>
      <a:folHlink>
        <a:srgbClr val="3D4594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267</Words>
  <Application>Microsoft Macintosh PowerPoint</Application>
  <PresentationFormat>On-screen Show (16:9)</PresentationFormat>
  <Paragraphs>55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Poppins</vt:lpstr>
      <vt:lpstr>Nunito</vt:lpstr>
      <vt:lpstr>Calibri</vt:lpstr>
      <vt:lpstr>Arial</vt:lpstr>
      <vt:lpstr>Shift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Mr R. Banks</dc:creator>
  <cp:lastModifiedBy>Mr M McDermott</cp:lastModifiedBy>
  <cp:revision>2</cp:revision>
  <dcterms:modified xsi:type="dcterms:W3CDTF">2022-01-23T19:53:32Z</dcterms:modified>
</cp:coreProperties>
</file>