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9144000" cy="5143500" type="screen16x9"/>
  <p:notesSz cx="6881813" cy="10002838"/>
  <p:embeddedFontLst>
    <p:embeddedFont>
      <p:font typeface="Calibri" panose="020F0502020204030204" pitchFamily="34" charset="0"/>
      <p:regular r:id="rId4"/>
      <p:bold r:id="rId5"/>
      <p:italic r:id="rId6"/>
      <p:boldItalic r:id="rId7"/>
    </p:embeddedFont>
    <p:embeddedFont>
      <p:font typeface="Nunito" pitchFamily="2" charset="77"/>
      <p:regular r:id="rId8"/>
      <p:bold r:id="rId9"/>
      <p:italic r:id="rId10"/>
      <p:boldItalic r:id="rId11"/>
    </p:embeddedFont>
    <p:embeddedFont>
      <p:font typeface="Poppins" pitchFamily="2" charset="77"/>
      <p:regular r:id="rId12"/>
      <p:bold r:id="rId13"/>
      <p:italic r:id="rId14"/>
      <p:boldItalic r:id="rId1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http://customooxmlschemas.google.com/">
      <go:slidesCustomData xmlns:go="http://customooxmlschemas.google.com/"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 r:id="rId16" roundtripDataSignature="AMtx7mgWppU8eH6Qn+fjJRc8JayDVQw9e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07F7FE67-84B2-44E4-9690-1123524C9265}">
  <a:tblStyle styleId="{07F7FE67-84B2-44E4-9690-1123524C9265}" styleName="Table_0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12700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  <a:tblStyle styleId="{2F06FF3E-BA9B-4783-9B24-11BB9F3F88D9}" styleName="Table_1">
    <a:wholeTbl>
      <a:tcTxStyle b="off" i="off"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 b="off" i="off"/>
      <a:tcStyle>
        <a:tcBdr/>
      </a:tcStyle>
    </a:band1H>
    <a:band2H>
      <a:tcTxStyle b="off" i="off"/>
      <a:tcStyle>
        <a:tcBdr/>
      </a:tcStyle>
    </a:band2H>
    <a:band1V>
      <a:tcTxStyle b="off" i="off"/>
      <a:tcStyle>
        <a:tcBdr/>
      </a:tcStyle>
    </a:band1V>
    <a:band2V>
      <a:tcTxStyle b="off" i="off"/>
      <a:tcStyle>
        <a:tcBdr/>
      </a:tcStyle>
    </a:band2V>
    <a:lastCol>
      <a:tcTxStyle b="off" i="off"/>
      <a:tcStyle>
        <a:tcBdr/>
      </a:tcStyle>
    </a:lastCol>
    <a:firstCol>
      <a:tcTxStyle b="off" i="off"/>
      <a:tcStyle>
        <a:tcBdr/>
      </a:tcStyle>
    </a:firstCol>
    <a:lastRow>
      <a:tcTxStyle b="off" i="off"/>
      <a:tcStyle>
        <a:tcBdr/>
      </a:tcStyle>
    </a:lastRow>
    <a:seCell>
      <a:tcTxStyle b="off" i="off"/>
      <a:tcStyle>
        <a:tcBdr/>
      </a:tcStyle>
    </a:seCell>
    <a:swCell>
      <a:tcTxStyle b="off" i="off"/>
      <a:tcStyle>
        <a:tcBdr/>
      </a:tcStyle>
    </a:swCell>
    <a:firstRow>
      <a:tcTxStyle b="off" i="off"/>
      <a:tcStyle>
        <a:tcBdr/>
      </a:tcStyle>
    </a:firstRow>
    <a:neCell>
      <a:tcTxStyle b="off" i="off"/>
      <a:tcStyle>
        <a:tcBdr/>
      </a:tcStyle>
    </a:neCell>
    <a:nwCell>
      <a:tcTxStyle b="off" i="off"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 snapToGrid="0">
      <p:cViewPr varScale="1">
        <p:scale>
          <a:sx n="161" d="100"/>
          <a:sy n="161" d="100"/>
        </p:scale>
        <p:origin x="784" y="20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5.fntdata"/><Relationship Id="rId13" Type="http://schemas.openxmlformats.org/officeDocument/2006/relationships/font" Target="fonts/font10.fntdata"/><Relationship Id="rId18" Type="http://schemas.openxmlformats.org/officeDocument/2006/relationships/viewProps" Target="viewProps.xml"/><Relationship Id="rId3" Type="http://schemas.openxmlformats.org/officeDocument/2006/relationships/notesMaster" Target="notesMasters/notesMaster1.xml"/><Relationship Id="rId7" Type="http://schemas.openxmlformats.org/officeDocument/2006/relationships/font" Target="fonts/font4.fntdata"/><Relationship Id="rId12" Type="http://schemas.openxmlformats.org/officeDocument/2006/relationships/font" Target="fonts/font9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customschemas.google.com/relationships/presentationmetadata" Target="meta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3.fntdata"/><Relationship Id="rId11" Type="http://schemas.openxmlformats.org/officeDocument/2006/relationships/font" Target="fonts/font8.fntdata"/><Relationship Id="rId5" Type="http://schemas.openxmlformats.org/officeDocument/2006/relationships/font" Target="fonts/font2.fntdata"/><Relationship Id="rId15" Type="http://schemas.openxmlformats.org/officeDocument/2006/relationships/font" Target="fonts/font12.fntdata"/><Relationship Id="rId10" Type="http://schemas.openxmlformats.org/officeDocument/2006/relationships/font" Target="fonts/font7.fntdata"/><Relationship Id="rId19" Type="http://schemas.openxmlformats.org/officeDocument/2006/relationships/theme" Target="theme/theme1.xml"/><Relationship Id="rId4" Type="http://schemas.openxmlformats.org/officeDocument/2006/relationships/font" Target="fonts/font1.fntdata"/><Relationship Id="rId9" Type="http://schemas.openxmlformats.org/officeDocument/2006/relationships/font" Target="fonts/font6.fntdata"/><Relationship Id="rId14" Type="http://schemas.openxmlformats.org/officeDocument/2006/relationships/font" Target="fonts/font11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06363" y="750888"/>
            <a:ext cx="6669087" cy="37512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8182" y="4751349"/>
            <a:ext cx="5505450" cy="45012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275" tIns="92275" rIns="92275" bIns="9227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06363" y="750888"/>
            <a:ext cx="6669087" cy="3751262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126" name="Google Shape;126;p1:notes"/>
          <p:cNvSpPr txBox="1">
            <a:spLocks noGrp="1"/>
          </p:cNvSpPr>
          <p:nvPr>
            <p:ph type="body" idx="1"/>
          </p:nvPr>
        </p:nvSpPr>
        <p:spPr>
          <a:xfrm>
            <a:off x="688182" y="4751349"/>
            <a:ext cx="5505450" cy="45012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2275" tIns="92275" rIns="92275" bIns="9227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bg>
      <p:bgPr>
        <a:solidFill>
          <a:schemeClr val="dk2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3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" name="Google Shape;11;p3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" name="Google Shape;12;p3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" name="Google Shape;13;p3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4" name="Google Shape;14;p3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36861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body" idx="2"/>
          </p:nvPr>
        </p:nvSpPr>
        <p:spPr>
          <a:xfrm>
            <a:off x="4638675" y="1990725"/>
            <a:ext cx="36861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accent6"/>
        </a:solidFill>
        <a:effectLst/>
      </p:bgPr>
    </p:bg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" name="Google Shape;19;p4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0" name="Google Shape;20;p4"/>
          <p:cNvSpPr/>
          <p:nvPr/>
        </p:nvSpPr>
        <p:spPr>
          <a:xfrm rot="10800000">
            <a:off x="5058905" y="0"/>
            <a:ext cx="4085100" cy="20526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1" name="Google Shape;21;p4"/>
          <p:cNvSpPr/>
          <p:nvPr/>
        </p:nvSpPr>
        <p:spPr>
          <a:xfrm>
            <a:off x="20327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22" name="Google Shape;22;p4"/>
          <p:cNvGrpSpPr/>
          <p:nvPr/>
        </p:nvGrpSpPr>
        <p:grpSpPr>
          <a:xfrm>
            <a:off x="255200" y="592"/>
            <a:ext cx="2250363" cy="1044300"/>
            <a:chOff x="255200" y="592"/>
            <a:chExt cx="2250363" cy="1044300"/>
          </a:xfrm>
        </p:grpSpPr>
        <p:sp>
          <p:nvSpPr>
            <p:cNvPr id="23" name="Google Shape;23;p4"/>
            <p:cNvSpPr/>
            <p:nvPr/>
          </p:nvSpPr>
          <p:spPr>
            <a:xfrm>
              <a:off x="764063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4" name="Google Shape;24;p4"/>
            <p:cNvSpPr/>
            <p:nvPr/>
          </p:nvSpPr>
          <p:spPr>
            <a:xfrm>
              <a:off x="509632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5" name="Google Shape;25;p4"/>
            <p:cNvSpPr/>
            <p:nvPr/>
          </p:nvSpPr>
          <p:spPr>
            <a:xfrm>
              <a:off x="255200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26" name="Google Shape;26;p4"/>
          <p:cNvGrpSpPr/>
          <p:nvPr/>
        </p:nvGrpSpPr>
        <p:grpSpPr>
          <a:xfrm>
            <a:off x="905395" y="592"/>
            <a:ext cx="2250363" cy="1044300"/>
            <a:chOff x="905395" y="592"/>
            <a:chExt cx="2250363" cy="1044300"/>
          </a:xfrm>
        </p:grpSpPr>
        <p:sp>
          <p:nvSpPr>
            <p:cNvPr id="27" name="Google Shape;27;p4"/>
            <p:cNvSpPr/>
            <p:nvPr/>
          </p:nvSpPr>
          <p:spPr>
            <a:xfrm>
              <a:off x="1414258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8" name="Google Shape;28;p4"/>
            <p:cNvSpPr/>
            <p:nvPr/>
          </p:nvSpPr>
          <p:spPr>
            <a:xfrm>
              <a:off x="1159826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29" name="Google Shape;29;p4"/>
            <p:cNvSpPr/>
            <p:nvPr/>
          </p:nvSpPr>
          <p:spPr>
            <a:xfrm>
              <a:off x="905395" y="592"/>
              <a:ext cx="1741500" cy="1044300"/>
            </a:xfrm>
            <a:prstGeom prst="parallelogram">
              <a:avLst>
                <a:gd name="adj" fmla="val 153193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0" name="Google Shape;30;p4"/>
          <p:cNvGrpSpPr/>
          <p:nvPr/>
        </p:nvGrpSpPr>
        <p:grpSpPr>
          <a:xfrm>
            <a:off x="7057468" y="5088"/>
            <a:ext cx="1851282" cy="752108"/>
            <a:chOff x="6917201" y="0"/>
            <a:chExt cx="2227777" cy="863400"/>
          </a:xfrm>
        </p:grpSpPr>
        <p:sp>
          <p:nvSpPr>
            <p:cNvPr id="31" name="Google Shape;31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2" name="Google Shape;32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3" name="Google Shape;33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4" name="Google Shape;34;p4"/>
          <p:cNvGrpSpPr/>
          <p:nvPr/>
        </p:nvGrpSpPr>
        <p:grpSpPr>
          <a:xfrm>
            <a:off x="6553032" y="4217852"/>
            <a:ext cx="2389068" cy="925737"/>
            <a:chOff x="6917201" y="0"/>
            <a:chExt cx="2227777" cy="863400"/>
          </a:xfrm>
        </p:grpSpPr>
        <p:sp>
          <p:nvSpPr>
            <p:cNvPr id="35" name="Google Shape;35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6" name="Google Shape;36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37" name="Google Shape;37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38" name="Google Shape;38;p4"/>
          <p:cNvGrpSpPr/>
          <p:nvPr/>
        </p:nvGrpSpPr>
        <p:grpSpPr>
          <a:xfrm>
            <a:off x="199149" y="4055652"/>
            <a:ext cx="2795413" cy="1083308"/>
            <a:chOff x="6917201" y="0"/>
            <a:chExt cx="2227777" cy="863400"/>
          </a:xfrm>
        </p:grpSpPr>
        <p:sp>
          <p:nvSpPr>
            <p:cNvPr id="39" name="Google Shape;39;p4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0" name="Google Shape;40;p4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1" name="Google Shape;41;p4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42" name="Google Shape;42;p4"/>
          <p:cNvSpPr txBox="1">
            <a:spLocks noGrp="1"/>
          </p:cNvSpPr>
          <p:nvPr>
            <p:ph type="ctrTitle"/>
          </p:nvPr>
        </p:nvSpPr>
        <p:spPr>
          <a:xfrm>
            <a:off x="1858703" y="1822833"/>
            <a:ext cx="5361300" cy="144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800"/>
              <a:buNone/>
              <a:defRPr sz="3800"/>
            </a:lvl9pPr>
          </a:lstStyle>
          <a:p>
            <a:endParaRPr/>
          </a:p>
        </p:txBody>
      </p:sp>
      <p:sp>
        <p:nvSpPr>
          <p:cNvPr id="43" name="Google Shape;43;p4"/>
          <p:cNvSpPr txBox="1">
            <a:spLocks noGrp="1"/>
          </p:cNvSpPr>
          <p:nvPr>
            <p:ph type="subTitle" idx="1"/>
          </p:nvPr>
        </p:nvSpPr>
        <p:spPr>
          <a:xfrm>
            <a:off x="1858700" y="3413158"/>
            <a:ext cx="5361300" cy="52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44" name="Google Shape;44;p4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3"/>
        </a:solidFill>
        <a:effectLst/>
      </p:bgPr>
    </p:bg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5"/>
          <p:cNvSpPr/>
          <p:nvPr/>
        </p:nvSpPr>
        <p:spPr>
          <a:xfrm flipH="1">
            <a:off x="4757100" y="2309400"/>
            <a:ext cx="4386900" cy="28341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47" name="Google Shape;47;p5"/>
          <p:cNvGrpSpPr/>
          <p:nvPr/>
        </p:nvGrpSpPr>
        <p:grpSpPr>
          <a:xfrm>
            <a:off x="5594190" y="3961115"/>
            <a:ext cx="2910144" cy="1182340"/>
            <a:chOff x="6917201" y="0"/>
            <a:chExt cx="2227777" cy="863400"/>
          </a:xfrm>
        </p:grpSpPr>
        <p:sp>
          <p:nvSpPr>
            <p:cNvPr id="48" name="Google Shape;48;p5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49" name="Google Shape;49;p5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0" name="Google Shape;50;p5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51" name="Google Shape;51;p5"/>
          <p:cNvGrpSpPr/>
          <p:nvPr/>
        </p:nvGrpSpPr>
        <p:grpSpPr>
          <a:xfrm>
            <a:off x="199149" y="2"/>
            <a:ext cx="2795413" cy="1083308"/>
            <a:chOff x="6917201" y="0"/>
            <a:chExt cx="2227777" cy="863400"/>
          </a:xfrm>
        </p:grpSpPr>
        <p:sp>
          <p:nvSpPr>
            <p:cNvPr id="52" name="Google Shape;52;p5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3" name="Google Shape;53;p5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54" name="Google Shape;54;p5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55" name="Google Shape;55;p5"/>
          <p:cNvSpPr txBox="1">
            <a:spLocks noGrp="1"/>
          </p:cNvSpPr>
          <p:nvPr>
            <p:ph type="title"/>
          </p:nvPr>
        </p:nvSpPr>
        <p:spPr>
          <a:xfrm>
            <a:off x="1888684" y="1746100"/>
            <a:ext cx="5377500" cy="164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200"/>
              <a:buNone/>
              <a:defRPr sz="32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56" name="Google Shape;56;p5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bg>
      <p:bgPr>
        <a:solidFill>
          <a:schemeClr val="dk2"/>
        </a:solidFill>
        <a:effectLst/>
      </p:bgPr>
    </p:bg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6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59" name="Google Shape;59;p6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0" name="Google Shape;60;p6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" name="Google Shape;61;p6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2" name="Google Shape;62;p6"/>
          <p:cNvSpPr txBox="1">
            <a:spLocks noGrp="1"/>
          </p:cNvSpPr>
          <p:nvPr>
            <p:ph type="body" idx="1"/>
          </p:nvPr>
        </p:nvSpPr>
        <p:spPr>
          <a:xfrm>
            <a:off x="819150" y="1990725"/>
            <a:ext cx="7505700" cy="244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63" name="Google Shape;63;p6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bg>
      <p:bgPr>
        <a:solidFill>
          <a:schemeClr val="dk2"/>
        </a:solidFill>
        <a:effectLst/>
      </p:bgPr>
    </p:bg>
    <p:spTree>
      <p:nvGrpSpPr>
        <p:cNvPr id="1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p7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6" name="Google Shape;66;p7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7" name="Google Shape;67;p7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8" name="Google Shape;68;p7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7505700" cy="954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69" name="Google Shape;69;p7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bg>
      <p:bgPr>
        <a:solidFill>
          <a:schemeClr val="accent3"/>
        </a:soli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8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2" name="Google Shape;72;p8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3" name="Google Shape;73;p8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4" name="Google Shape;74;p8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3709200" cy="13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75" name="Google Shape;75;p8"/>
          <p:cNvSpPr txBox="1">
            <a:spLocks noGrp="1"/>
          </p:cNvSpPr>
          <p:nvPr>
            <p:ph type="body" idx="1"/>
          </p:nvPr>
        </p:nvSpPr>
        <p:spPr>
          <a:xfrm>
            <a:off x="830700" y="2319050"/>
            <a:ext cx="3709200" cy="211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76" name="Google Shape;76;p8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1"/>
        </a:solidFill>
        <a:effectLst/>
      </p:bgPr>
    </p:bg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9"/>
          <p:cNvSpPr/>
          <p:nvPr/>
        </p:nvSpPr>
        <p:spPr>
          <a:xfrm>
            <a:off x="0" y="2823144"/>
            <a:ext cx="7369200" cy="2316900"/>
          </a:xfrm>
          <a:prstGeom prst="rtTriangle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9" name="Google Shape;79;p9"/>
          <p:cNvSpPr/>
          <p:nvPr/>
        </p:nvSpPr>
        <p:spPr>
          <a:xfrm flipH="1">
            <a:off x="3583210" y="1554113"/>
            <a:ext cx="5560500" cy="35895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0" name="Google Shape;80;p9"/>
          <p:cNvGrpSpPr/>
          <p:nvPr/>
        </p:nvGrpSpPr>
        <p:grpSpPr>
          <a:xfrm>
            <a:off x="255991" y="-118"/>
            <a:ext cx="2251347" cy="1043408"/>
            <a:chOff x="3961956" y="4383950"/>
            <a:chExt cx="1160548" cy="548700"/>
          </a:xfrm>
        </p:grpSpPr>
        <p:sp>
          <p:nvSpPr>
            <p:cNvPr id="81" name="Google Shape;81;p9"/>
            <p:cNvSpPr/>
            <p:nvPr/>
          </p:nvSpPr>
          <p:spPr>
            <a:xfrm>
              <a:off x="4224904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2" name="Google Shape;82;p9"/>
            <p:cNvSpPr/>
            <p:nvPr/>
          </p:nvSpPr>
          <p:spPr>
            <a:xfrm>
              <a:off x="4093430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3" name="Google Shape;83;p9"/>
            <p:cNvSpPr/>
            <p:nvPr/>
          </p:nvSpPr>
          <p:spPr>
            <a:xfrm>
              <a:off x="3961956" y="4383950"/>
              <a:ext cx="897600" cy="548700"/>
            </a:xfrm>
            <a:prstGeom prst="parallelogram">
              <a:avLst>
                <a:gd name="adj" fmla="val 153193"/>
              </a:avLst>
            </a:prstGeom>
            <a:solidFill>
              <a:schemeClr val="dk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84" name="Google Shape;84;p9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85" name="Google Shape;85;p9"/>
          <p:cNvGrpSpPr/>
          <p:nvPr/>
        </p:nvGrpSpPr>
        <p:grpSpPr>
          <a:xfrm>
            <a:off x="34934" y="4522125"/>
            <a:ext cx="1593306" cy="617072"/>
            <a:chOff x="6917201" y="0"/>
            <a:chExt cx="2227777" cy="863400"/>
          </a:xfrm>
        </p:grpSpPr>
        <p:sp>
          <p:nvSpPr>
            <p:cNvPr id="86" name="Google Shape;86;p9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7" name="Google Shape;87;p9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88" name="Google Shape;88;p9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89" name="Google Shape;89;p9"/>
          <p:cNvGrpSpPr/>
          <p:nvPr/>
        </p:nvGrpSpPr>
        <p:grpSpPr>
          <a:xfrm>
            <a:off x="5886353" y="1243"/>
            <a:ext cx="3257454" cy="1261514"/>
            <a:chOff x="6917201" y="0"/>
            <a:chExt cx="2227777" cy="863400"/>
          </a:xfrm>
        </p:grpSpPr>
        <p:sp>
          <p:nvSpPr>
            <p:cNvPr id="90" name="Google Shape;90;p9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1" name="Google Shape;91;p9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92" name="Google Shape;92;p9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93" name="Google Shape;93;p9"/>
          <p:cNvSpPr txBox="1">
            <a:spLocks noGrp="1"/>
          </p:cNvSpPr>
          <p:nvPr>
            <p:ph type="title"/>
          </p:nvPr>
        </p:nvSpPr>
        <p:spPr>
          <a:xfrm>
            <a:off x="1393929" y="1301146"/>
            <a:ext cx="6366900" cy="253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200"/>
              <a:buNone/>
              <a:defRPr sz="3200"/>
            </a:lvl9pPr>
          </a:lstStyle>
          <a:p>
            <a:endParaRPr/>
          </a:p>
        </p:txBody>
      </p:sp>
      <p:sp>
        <p:nvSpPr>
          <p:cNvPr id="94" name="Google Shape;94;p9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bg>
      <p:bgPr>
        <a:solidFill>
          <a:schemeClr val="dk2"/>
        </a:solidFill>
        <a:effectLst/>
      </p:bgPr>
    </p:bg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0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7" name="Google Shape;97;p10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accent3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8" name="Google Shape;98;p10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9" name="Google Shape;99;p10"/>
          <p:cNvSpPr txBox="1">
            <a:spLocks noGrp="1"/>
          </p:cNvSpPr>
          <p:nvPr>
            <p:ph type="title"/>
          </p:nvPr>
        </p:nvSpPr>
        <p:spPr>
          <a:xfrm>
            <a:off x="819150" y="845600"/>
            <a:ext cx="6424200" cy="70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None/>
              <a:defRPr sz="3000"/>
            </a:lvl9pPr>
          </a:lstStyle>
          <a:p>
            <a:endParaRPr/>
          </a:p>
        </p:txBody>
      </p:sp>
      <p:sp>
        <p:nvSpPr>
          <p:cNvPr id="100" name="Google Shape;100;p10"/>
          <p:cNvSpPr txBox="1">
            <a:spLocks noGrp="1"/>
          </p:cNvSpPr>
          <p:nvPr>
            <p:ph type="subTitle" idx="1"/>
          </p:nvPr>
        </p:nvSpPr>
        <p:spPr>
          <a:xfrm>
            <a:off x="819150" y="1550700"/>
            <a:ext cx="58599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01" name="Google Shape;101;p10"/>
          <p:cNvSpPr txBox="1">
            <a:spLocks noGrp="1"/>
          </p:cNvSpPr>
          <p:nvPr>
            <p:ph type="body" idx="2"/>
          </p:nvPr>
        </p:nvSpPr>
        <p:spPr>
          <a:xfrm>
            <a:off x="819150" y="2467050"/>
            <a:ext cx="5859900" cy="209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02" name="Google Shape;102;p10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bg>
      <p:bgPr>
        <a:solidFill>
          <a:schemeClr val="accent1"/>
        </a:solidFill>
        <a:effectLst/>
      </p:bgPr>
    </p:bg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11"/>
          <p:cNvSpPr/>
          <p:nvPr/>
        </p:nvSpPr>
        <p:spPr>
          <a:xfrm>
            <a:off x="31" y="2824500"/>
            <a:ext cx="7370400" cy="2319000"/>
          </a:xfrm>
          <a:prstGeom prst="rtTriangle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5" name="Google Shape;105;p11"/>
          <p:cNvSpPr/>
          <p:nvPr/>
        </p:nvSpPr>
        <p:spPr>
          <a:xfrm flipH="1">
            <a:off x="3582600" y="1550700"/>
            <a:ext cx="5561400" cy="3592800"/>
          </a:xfrm>
          <a:prstGeom prst="rtTriangle">
            <a:avLst/>
          </a:prstGeom>
          <a:solidFill>
            <a:schemeClr val="dk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6" name="Google Shape;106;p11"/>
          <p:cNvSpPr/>
          <p:nvPr/>
        </p:nvSpPr>
        <p:spPr>
          <a:xfrm>
            <a:off x="203225" y="206250"/>
            <a:ext cx="8737500" cy="4731000"/>
          </a:xfrm>
          <a:prstGeom prst="rect">
            <a:avLst/>
          </a:prstGeom>
          <a:solidFill>
            <a:schemeClr val="dk1"/>
          </a:solidFill>
          <a:ln>
            <a:noFill/>
          </a:ln>
          <a:effectLst>
            <a:outerShdw blurRad="228600" sx="101000" sy="101000" algn="ctr" rotWithShape="0">
              <a:srgbClr val="000000">
                <a:alpha val="4000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Google Shape;107;p11"/>
          <p:cNvSpPr txBox="1">
            <a:spLocks noGrp="1"/>
          </p:cNvSpPr>
          <p:nvPr>
            <p:ph type="body" idx="1"/>
          </p:nvPr>
        </p:nvSpPr>
        <p:spPr>
          <a:xfrm>
            <a:off x="328025" y="4163500"/>
            <a:ext cx="7415100" cy="605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L="457200" lvl="0" indent="-2286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None/>
              <a:defRPr/>
            </a:lvl1pPr>
          </a:lstStyle>
          <a:p>
            <a:endParaRPr/>
          </a:p>
        </p:txBody>
      </p:sp>
      <p:sp>
        <p:nvSpPr>
          <p:cNvPr id="108" name="Google Shape;108;p11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bg>
      <p:bgPr>
        <a:solidFill>
          <a:schemeClr val="accent3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2"/>
          <p:cNvSpPr/>
          <p:nvPr/>
        </p:nvSpPr>
        <p:spPr>
          <a:xfrm flipH="1">
            <a:off x="5569200" y="2834075"/>
            <a:ext cx="3574800" cy="2309400"/>
          </a:xfrm>
          <a:prstGeom prst="rtTriangle">
            <a:avLst/>
          </a:prstGeom>
          <a:solidFill>
            <a:schemeClr val="dk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11" name="Google Shape;111;p12"/>
          <p:cNvGrpSpPr/>
          <p:nvPr/>
        </p:nvGrpSpPr>
        <p:grpSpPr>
          <a:xfrm>
            <a:off x="5959222" y="4119576"/>
            <a:ext cx="2520951" cy="1024165"/>
            <a:chOff x="6917201" y="0"/>
            <a:chExt cx="2227777" cy="863400"/>
          </a:xfrm>
        </p:grpSpPr>
        <p:sp>
          <p:nvSpPr>
            <p:cNvPr id="112" name="Google Shape;112;p1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3" name="Google Shape;113;p1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4" name="Google Shape;114;p1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grpSp>
        <p:nvGrpSpPr>
          <p:cNvPr id="115" name="Google Shape;115;p12"/>
          <p:cNvGrpSpPr/>
          <p:nvPr/>
        </p:nvGrpSpPr>
        <p:grpSpPr>
          <a:xfrm>
            <a:off x="199149" y="2"/>
            <a:ext cx="2795413" cy="1083308"/>
            <a:chOff x="6917201" y="0"/>
            <a:chExt cx="2227777" cy="863400"/>
          </a:xfrm>
        </p:grpSpPr>
        <p:sp>
          <p:nvSpPr>
            <p:cNvPr id="116" name="Google Shape;116;p12"/>
            <p:cNvSpPr/>
            <p:nvPr/>
          </p:nvSpPr>
          <p:spPr>
            <a:xfrm>
              <a:off x="7641677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7" name="Google Shape;117;p12"/>
            <p:cNvSpPr/>
            <p:nvPr/>
          </p:nvSpPr>
          <p:spPr>
            <a:xfrm>
              <a:off x="7279439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18" name="Google Shape;118;p12"/>
            <p:cNvSpPr/>
            <p:nvPr/>
          </p:nvSpPr>
          <p:spPr>
            <a:xfrm>
              <a:off x="6917201" y="0"/>
              <a:ext cx="1503300" cy="863400"/>
            </a:xfrm>
            <a:prstGeom prst="parallelogram">
              <a:avLst>
                <a:gd name="adj" fmla="val 158024"/>
              </a:avLst>
            </a:pr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19" name="Google Shape;119;p12"/>
          <p:cNvSpPr txBox="1">
            <a:spLocks noGrp="1"/>
          </p:cNvSpPr>
          <p:nvPr>
            <p:ph type="title" hasCustomPrompt="1"/>
          </p:nvPr>
        </p:nvSpPr>
        <p:spPr>
          <a:xfrm>
            <a:off x="1385850" y="1383850"/>
            <a:ext cx="6372300" cy="1379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8600"/>
              <a:buNone/>
              <a:defRPr sz="86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20" name="Google Shape;120;p12"/>
          <p:cNvSpPr txBox="1">
            <a:spLocks noGrp="1"/>
          </p:cNvSpPr>
          <p:nvPr>
            <p:ph type="body" idx="1"/>
          </p:nvPr>
        </p:nvSpPr>
        <p:spPr>
          <a:xfrm>
            <a:off x="1385850" y="2863850"/>
            <a:ext cx="6372300" cy="64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115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/>
            </a:lvl1pPr>
            <a:lvl2pPr marL="914400" lvl="1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2pPr>
            <a:lvl3pPr marL="1371600" lvl="2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3pPr>
            <a:lvl4pPr marL="1828800" lvl="3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4pPr>
            <a:lvl5pPr marL="2286000" lvl="4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5pPr>
            <a:lvl6pPr marL="2743200" lvl="5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■"/>
              <a:defRPr/>
            </a:lvl6pPr>
            <a:lvl7pPr marL="3200400" lvl="6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●"/>
              <a:defRPr/>
            </a:lvl7pPr>
            <a:lvl8pPr marL="3657600" lvl="7" indent="-29845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100"/>
              <a:buChar char="○"/>
              <a:defRPr/>
            </a:lvl8pPr>
            <a:lvl9pPr marL="4114800" lvl="8" indent="-298450" algn="ctr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100"/>
              <a:buChar char="■"/>
              <a:defRPr/>
            </a:lvl9pPr>
          </a:lstStyle>
          <a:p>
            <a:endParaRPr/>
          </a:p>
        </p:txBody>
      </p:sp>
      <p:sp>
        <p:nvSpPr>
          <p:cNvPr id="121" name="Google Shape;121;p1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3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hift">
    <p:bg>
      <p:bgPr>
        <a:solidFill>
          <a:schemeClr val="dk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Nunito"/>
              <a:buNone/>
              <a:defRPr sz="2800" b="0" i="0" u="none" strike="noStrike" cap="none">
                <a:solidFill>
                  <a:schemeClr val="lt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  <p:sp>
        <p:nvSpPr>
          <p:cNvPr id="7" name="Google Shape;7;p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39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111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300"/>
              <a:buFont typeface="Calibri"/>
              <a:buChar char="●"/>
              <a:defRPr sz="13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●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9845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100"/>
              <a:buFont typeface="Calibri"/>
              <a:buChar char="○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9845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100"/>
              <a:buFont typeface="Calibri"/>
              <a:buChar char="■"/>
              <a:defRPr sz="1100" b="0" i="0" u="none" strike="noStrike" cap="none">
                <a:solidFill>
                  <a:schemeClr val="dk2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2"/>
          <p:cNvSpPr txBox="1">
            <a:spLocks noGrp="1"/>
          </p:cNvSpPr>
          <p:nvPr>
            <p:ph type="sldNum" idx="12"/>
          </p:nvPr>
        </p:nvSpPr>
        <p:spPr>
          <a:xfrm>
            <a:off x="8390734" y="4543668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sz="1000" b="0" i="0" u="none" strike="noStrike" cap="none">
                <a:solidFill>
                  <a:schemeClr val="dk2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tx1"/>
        </a:solidFill>
        <a:effectLst/>
      </p:bgPr>
    </p:bg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8" name="Google Shape;128;p1"/>
          <p:cNvGraphicFramePr/>
          <p:nvPr>
            <p:extLst>
              <p:ext uri="{D42A27DB-BD31-4B8C-83A1-F6EECF244321}">
                <p14:modId xmlns:p14="http://schemas.microsoft.com/office/powerpoint/2010/main" val="1931931404"/>
              </p:ext>
            </p:extLst>
          </p:nvPr>
        </p:nvGraphicFramePr>
        <p:xfrm>
          <a:off x="478920" y="282371"/>
          <a:ext cx="2193000" cy="825225"/>
        </p:xfrm>
        <a:graphic>
          <a:graphicData uri="http://schemas.openxmlformats.org/drawingml/2006/table">
            <a:tbl>
              <a:tblPr>
                <a:noFill/>
                <a:tableStyleId>{07F7FE67-84B2-44E4-9690-1123524C9265}</a:tableStyleId>
              </a:tblPr>
              <a:tblGrid>
                <a:gridCol w="2193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2750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Science Knowledge Organiser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9CB9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50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Animals, including humans</a:t>
                      </a:r>
                      <a:endParaRPr sz="800" u="none" strike="noStrike" cap="none" dirty="0"/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99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7507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Year  4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999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29" name="Google Shape;129;p1"/>
          <p:cNvGraphicFramePr/>
          <p:nvPr/>
        </p:nvGraphicFramePr>
        <p:xfrm>
          <a:off x="238822" y="1464975"/>
          <a:ext cx="2817125" cy="3045455"/>
        </p:xfrm>
        <a:graphic>
          <a:graphicData uri="http://schemas.openxmlformats.org/drawingml/2006/table">
            <a:tbl>
              <a:tblPr>
                <a:noFill/>
                <a:tableStyleId>{2F06FF3E-BA9B-4783-9B24-11BB9F3F88D9}</a:tableStyleId>
              </a:tblPr>
              <a:tblGrid>
                <a:gridCol w="7261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909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98600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What? (Key Knowledge)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9025"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8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Digestion is the way the body breaks down food to give the body energy.</a:t>
                      </a:r>
                      <a:endParaRPr sz="13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43875"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8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 main parts of the digestive system are: mouth, tongue, pharynx, oesophagus, liver, stomach, gallbladder, pancreas, large intestine, small intestine.</a:t>
                      </a:r>
                      <a:endParaRPr sz="800" i="0" u="none" strike="noStrike" cap="none">
                        <a:solidFill>
                          <a:srgbClr val="000000"/>
                        </a:solidFill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1975">
                <a:tc gridSpan="2"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8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There are 4 different types of teeth:</a:t>
                      </a:r>
                      <a:r>
                        <a:rPr lang="en-GB" sz="8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i</a:t>
                      </a:r>
                      <a:r>
                        <a:rPr lang="en-GB" sz="8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ncisors, canines, pre-molars, molars </a:t>
                      </a:r>
                      <a:endParaRPr sz="800" b="1" i="0" u="none" strike="noStrike" cap="none">
                        <a:solidFill>
                          <a:srgbClr val="000000"/>
                        </a:solidFill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216775"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900"/>
                        <a:buFont typeface="Arial"/>
                        <a:buNone/>
                      </a:pPr>
                      <a:r>
                        <a:rPr lang="en-GB" sz="8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Teeth facts</a:t>
                      </a:r>
                      <a:endParaRPr sz="13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171450" marR="0" lvl="0" indent="-1651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Poppins"/>
                        <a:buChar char="•"/>
                      </a:pPr>
                      <a:r>
                        <a:rPr lang="en-GB" sz="80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Teeth grow in babies when they are about 6 months old</a:t>
                      </a:r>
                      <a:endParaRPr sz="13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171450" marR="0" lvl="0" indent="-1651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Poppins"/>
                        <a:buChar char="•"/>
                      </a:pPr>
                      <a:r>
                        <a:rPr lang="en-GB" sz="80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20 teeth grow by the time you are about 2.5 years old </a:t>
                      </a:r>
                      <a:endParaRPr sz="13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171450" marR="0" lvl="0" indent="-1651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Poppins"/>
                        <a:buChar char="•"/>
                      </a:pPr>
                      <a:r>
                        <a:rPr lang="en-GB" sz="80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From about age 6 you start to lose teeth till about the age 12 </a:t>
                      </a:r>
                      <a:endParaRPr sz="13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171450" marR="0" lvl="0" indent="-16510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Poppins"/>
                        <a:buChar char="•"/>
                      </a:pPr>
                      <a:r>
                        <a:rPr lang="en-GB" sz="80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These teeth are replaced by 32 permanent teeth </a:t>
                      </a:r>
                      <a:endParaRPr sz="800" i="0" u="none" strike="noStrike" cap="none" dirty="0">
                        <a:solidFill>
                          <a:srgbClr val="000000"/>
                        </a:solidFill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graphicFrame>
        <p:nvGraphicFramePr>
          <p:cNvPr id="131" name="Google Shape;131;p1"/>
          <p:cNvGraphicFramePr/>
          <p:nvPr/>
        </p:nvGraphicFramePr>
        <p:xfrm>
          <a:off x="3124200" y="264091"/>
          <a:ext cx="2699200" cy="278775"/>
        </p:xfrm>
        <a:graphic>
          <a:graphicData uri="http://schemas.openxmlformats.org/drawingml/2006/table">
            <a:tbl>
              <a:tblPr>
                <a:noFill/>
                <a:tableStyleId>{2F06FF3E-BA9B-4783-9B24-11BB9F3F88D9}</a:tableStyleId>
              </a:tblPr>
              <a:tblGrid>
                <a:gridCol w="677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21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78775">
                <a:tc gridSpan="2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Diagrams and Symbols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32" name="Google Shape;132;p1"/>
          <p:cNvGraphicFramePr/>
          <p:nvPr/>
        </p:nvGraphicFramePr>
        <p:xfrm>
          <a:off x="5874193" y="264110"/>
          <a:ext cx="3031000" cy="4387405"/>
        </p:xfrm>
        <a:graphic>
          <a:graphicData uri="http://schemas.openxmlformats.org/drawingml/2006/table">
            <a:tbl>
              <a:tblPr>
                <a:noFill/>
                <a:tableStyleId>{2F06FF3E-BA9B-4783-9B24-11BB9F3F88D9}</a:tableStyleId>
              </a:tblPr>
              <a:tblGrid>
                <a:gridCol w="10244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065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7505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Key 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Vocabulary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8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Definition</a:t>
                      </a:r>
                      <a:endParaRPr sz="800" b="1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6B26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60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digest</a:t>
                      </a:r>
                      <a:endParaRPr sz="7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00" i="0" u="none" strike="noStrike" cap="none" dirty="0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Break down food so it can be used by the body.</a:t>
                      </a:r>
                      <a:endParaRPr sz="7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700" u="none" strike="noStrike" cap="none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849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small intestine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Part of the 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intestine 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where nutrients are absorbed into the body.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90325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large intestine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Pts val="800"/>
                        <a:buFont typeface="Arial"/>
                        <a:buNone/>
                      </a:pP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Part of the </a:t>
                      </a:r>
                      <a:r>
                        <a:rPr lang="en-GB" sz="700" b="1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intestine </a:t>
                      </a:r>
                      <a:r>
                        <a:rPr lang="en-GB" sz="700" i="0" u="none" strike="noStrike" cap="none">
                          <a:solidFill>
                            <a:srgbClr val="000000"/>
                          </a:solidFill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where water is absorbed from remaining waste food. Stools are formed in the large intestine.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849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producer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Food chains</a:t>
                      </a:r>
                      <a:r>
                        <a:rPr lang="en-GB" sz="7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 start with a producer (usually a green plant or algae).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849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consumer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Consumers </a:t>
                      </a:r>
                      <a:r>
                        <a:rPr lang="en-GB" sz="7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get their food by eating plants or other animals.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849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predator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Animals which eat other animals are called </a:t>
                      </a: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predators</a:t>
                      </a:r>
                      <a:r>
                        <a:rPr lang="en-GB" sz="7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.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849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prey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Animals that are eaten by other animals.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849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molars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Back teeth for crushing and grinding food.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849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canines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Pointed teeth that tear and rip food.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8490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b="1" u="none" strike="noStrike" cap="none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incisors</a:t>
                      </a:r>
                      <a:endParaRPr sz="70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700" u="none" strike="noStrike" cap="none" dirty="0">
                          <a:latin typeface="Poppins"/>
                          <a:ea typeface="Poppins"/>
                          <a:cs typeface="Poppins"/>
                          <a:sym typeface="Poppins"/>
                        </a:rPr>
                        <a:t>Front teeth for snipping and cutting food.</a:t>
                      </a:r>
                      <a:endParaRPr sz="700" dirty="0">
                        <a:latin typeface="Poppins"/>
                        <a:ea typeface="Poppins"/>
                        <a:cs typeface="Poppins"/>
                        <a:sym typeface="Poppins"/>
                      </a:endParaRPr>
                    </a:p>
                  </a:txBody>
                  <a:tcPr marL="63500" marR="63500" marT="63500" marB="63500">
                    <a:lnL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66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</a:tbl>
          </a:graphicData>
        </a:graphic>
      </p:graphicFrame>
      <p:sp>
        <p:nvSpPr>
          <p:cNvPr id="133" name="Google Shape;133;p1"/>
          <p:cNvSpPr txBox="1"/>
          <p:nvPr/>
        </p:nvSpPr>
        <p:spPr>
          <a:xfrm>
            <a:off x="3274828" y="3732028"/>
            <a:ext cx="184731" cy="3077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4" name="Google Shape;134;p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383350" y="595887"/>
            <a:ext cx="2067875" cy="1908087"/>
          </a:xfrm>
          <a:prstGeom prst="rect">
            <a:avLst/>
          </a:prstGeom>
          <a:noFill/>
          <a:ln>
            <a:noFill/>
          </a:ln>
        </p:spPr>
      </p:pic>
      <p:pic>
        <p:nvPicPr>
          <p:cNvPr id="135" name="Google Shape;135;p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124200" y="2880300"/>
            <a:ext cx="1289275" cy="85740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6" name="Google Shape;136;p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447491" y="3109999"/>
            <a:ext cx="1392685" cy="60622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" name="Google Shape;137;p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265970" y="3956000"/>
            <a:ext cx="1592532" cy="8252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hift">
  <a:themeElements>
    <a:clrScheme name="Shift">
      <a:dk1>
        <a:srgbClr val="FFFFFF"/>
      </a:dk1>
      <a:lt1>
        <a:srgbClr val="AF7B51"/>
      </a:lt1>
      <a:dk2>
        <a:srgbClr val="233A44"/>
      </a:dk2>
      <a:lt2>
        <a:srgbClr val="D9D9D9"/>
      </a:lt2>
      <a:accent1>
        <a:srgbClr val="00796B"/>
      </a:accent1>
      <a:accent2>
        <a:srgbClr val="D9563F"/>
      </a:accent2>
      <a:accent3>
        <a:srgbClr val="C4A15A"/>
      </a:accent3>
      <a:accent4>
        <a:srgbClr val="14F597"/>
      </a:accent4>
      <a:accent5>
        <a:srgbClr val="3D4594"/>
      </a:accent5>
      <a:accent6>
        <a:srgbClr val="163EF5"/>
      </a:accent6>
      <a:hlink>
        <a:srgbClr val="3D4594"/>
      </a:hlink>
      <a:folHlink>
        <a:srgbClr val="3D4594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252</Words>
  <Application>Microsoft Macintosh PowerPoint</Application>
  <PresentationFormat>On-screen Show (16:9)</PresentationFormat>
  <Paragraphs>36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Poppins</vt:lpstr>
      <vt:lpstr>Nunito</vt:lpstr>
      <vt:lpstr>Calibri</vt:lpstr>
      <vt:lpstr>Arial</vt:lpstr>
      <vt:lpstr>Shift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R. Banks</dc:creator>
  <cp:lastModifiedBy>Mr M McDermott</cp:lastModifiedBy>
  <cp:revision>3</cp:revision>
  <dcterms:modified xsi:type="dcterms:W3CDTF">2022-01-23T19:55:11Z</dcterms:modified>
</cp:coreProperties>
</file>