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hakU/6NxnVV/EW/O9cQeRn4EI++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F93FB3F-77EC-4C4C-9AAC-1F9F309D7026}">
  <a:tblStyle styleId="{0F93FB3F-77EC-4C4C-9AAC-1F9F309D7026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633A5F31-FC74-4B1C-AE4C-CB06751F343A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1864946963"/>
              </p:ext>
            </p:extLst>
          </p:nvPr>
        </p:nvGraphicFramePr>
        <p:xfrm>
          <a:off x="529678" y="260758"/>
          <a:ext cx="2284450" cy="787908"/>
        </p:xfrm>
        <a:graphic>
          <a:graphicData uri="http://schemas.openxmlformats.org/drawingml/2006/table">
            <a:tbl>
              <a:tblPr>
                <a:noFill/>
                <a:tableStyleId>{0F93FB3F-77EC-4C4C-9AAC-1F9F309D7026}</a:tableStyleId>
              </a:tblPr>
              <a:tblGrid>
                <a:gridCol w="2284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7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 including Humans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2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>
            <p:extLst>
              <p:ext uri="{D42A27DB-BD31-4B8C-83A1-F6EECF244321}">
                <p14:modId xmlns:p14="http://schemas.microsoft.com/office/powerpoint/2010/main" val="2937525492"/>
              </p:ext>
            </p:extLst>
          </p:nvPr>
        </p:nvGraphicFramePr>
        <p:xfrm>
          <a:off x="249979" y="1091040"/>
          <a:ext cx="2884200" cy="3697865"/>
        </p:xfrm>
        <a:graphic>
          <a:graphicData uri="http://schemas.openxmlformats.org/drawingml/2006/table">
            <a:tbl>
              <a:tblPr>
                <a:noFill/>
                <a:tableStyleId>{633A5F31-FC74-4B1C-AE4C-CB06751F343A}</a:tableStyleId>
              </a:tblPr>
              <a:tblGrid>
                <a:gridCol w="2884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0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Exercise, diet and hygiene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19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stay alive, all animals have 3 basic needs: </a:t>
                      </a:r>
                      <a:r>
                        <a:rPr lang="en-GB" sz="10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air, water and food.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357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grow into a healthy adult, we must eat the right types of food in the right amount and </a:t>
                      </a:r>
                      <a:r>
                        <a:rPr lang="en-GB" sz="10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exercise</a:t>
                      </a:r>
                      <a:r>
                        <a:rPr lang="en-GB" sz="10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127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 should drink 6-8 glasses of water a day. </a:t>
                      </a:r>
                      <a:r>
                        <a:rPr lang="en-GB" sz="10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Water, lower fat milk, sugar-free drinks including tea and coffee all count.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617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stop illness and infections spreading, we must be hygienic and keep ourselves clean.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79129" y="260749"/>
          <a:ext cx="2597250" cy="278775"/>
        </p:xfrm>
        <a:graphic>
          <a:graphicData uri="http://schemas.openxmlformats.org/drawingml/2006/table">
            <a:tbl>
              <a:tblPr>
                <a:noFill/>
                <a:tableStyleId>{633A5F31-FC74-4B1C-AE4C-CB06751F343A}</a:tableStyleId>
              </a:tblPr>
              <a:tblGrid>
                <a:gridCol w="652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5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2924069882"/>
              </p:ext>
            </p:extLst>
          </p:nvPr>
        </p:nvGraphicFramePr>
        <p:xfrm>
          <a:off x="5833764" y="260748"/>
          <a:ext cx="3068175" cy="4585863"/>
        </p:xfrm>
        <a:graphic>
          <a:graphicData uri="http://schemas.openxmlformats.org/drawingml/2006/table">
            <a:tbl>
              <a:tblPr>
                <a:noFill/>
                <a:tableStyleId>{633A5F31-FC74-4B1C-AE4C-CB06751F343A}</a:tableStyleId>
              </a:tblPr>
              <a:tblGrid>
                <a:gridCol w="881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6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978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4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dehydrate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lose water (dry out).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"/>
                        <a:buFont typeface="Arial"/>
                        <a:buNone/>
                      </a:pP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8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diet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food and water that an animal needs.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4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disease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Illness or sickness.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4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energy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power needed to carry out a task.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4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exercise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physical activity to keep your body fit.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74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germs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Bugs that cause disease and illness.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598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heart rate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</a:t>
                      </a: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 number of times a heart beats in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one minute.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598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hygiene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How clean something is (to stay healthy and stop disease and illness spreading).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74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nutrition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Food needed to live.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8598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pulse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beating of the heart that can be felt in your neck and wrist.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133" name="Google Shape;133;p1" descr="The Eatwell Guide - NH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68459" y="823631"/>
            <a:ext cx="1922248" cy="1748119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"/>
          <p:cNvSpPr/>
          <p:nvPr/>
        </p:nvSpPr>
        <p:spPr>
          <a:xfrm>
            <a:off x="3232934" y="730306"/>
            <a:ext cx="825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fruit and vegetables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5" name="Google Shape;135;p1"/>
          <p:cNvSpPr/>
          <p:nvPr/>
        </p:nvSpPr>
        <p:spPr>
          <a:xfrm>
            <a:off x="4924125" y="872650"/>
            <a:ext cx="869100" cy="2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carbohydrates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6" name="Google Shape;136;p1"/>
          <p:cNvSpPr/>
          <p:nvPr/>
        </p:nvSpPr>
        <p:spPr>
          <a:xfrm>
            <a:off x="3736035" y="2265027"/>
            <a:ext cx="729600" cy="2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proteins</a:t>
            </a:r>
            <a:endParaRPr sz="11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7" name="Google Shape;137;p1"/>
          <p:cNvSpPr/>
          <p:nvPr/>
        </p:nvSpPr>
        <p:spPr>
          <a:xfrm>
            <a:off x="4299075" y="2265025"/>
            <a:ext cx="7296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dairy and alternatives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8" name="Google Shape;138;p1"/>
          <p:cNvSpPr/>
          <p:nvPr/>
        </p:nvSpPr>
        <p:spPr>
          <a:xfrm>
            <a:off x="5309200" y="2211175"/>
            <a:ext cx="5598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oils and spreads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9" name="Google Shape;139;p1"/>
          <p:cNvSpPr txBox="1"/>
          <p:nvPr/>
        </p:nvSpPr>
        <p:spPr>
          <a:xfrm>
            <a:off x="3870768" y="633850"/>
            <a:ext cx="1922400" cy="2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cap="none">
                <a:solidFill>
                  <a:srgbClr val="292526"/>
                </a:solidFill>
                <a:latin typeface="Poppins"/>
                <a:ea typeface="Poppins"/>
                <a:cs typeface="Poppins"/>
                <a:sym typeface="Poppins"/>
              </a:rPr>
              <a:t>Eatwell Guide</a:t>
            </a:r>
            <a:endParaRPr sz="9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0" name="Google Shape;140;p1"/>
          <p:cNvSpPr txBox="1"/>
          <p:nvPr/>
        </p:nvSpPr>
        <p:spPr>
          <a:xfrm>
            <a:off x="3543436" y="2748038"/>
            <a:ext cx="1922400" cy="2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 i="0" u="none" strike="noStrike" cap="none">
                <a:solidFill>
                  <a:srgbClr val="292526"/>
                </a:solidFill>
                <a:latin typeface="Poppins"/>
                <a:ea typeface="Poppins"/>
                <a:cs typeface="Poppins"/>
                <a:sym typeface="Poppins"/>
              </a:rPr>
              <a:t>Three </a:t>
            </a:r>
            <a:r>
              <a:rPr lang="en-GB" sz="1300" b="1">
                <a:solidFill>
                  <a:srgbClr val="292526"/>
                </a:solidFill>
                <a:latin typeface="Poppins"/>
                <a:ea typeface="Poppins"/>
                <a:cs typeface="Poppins"/>
                <a:sym typeface="Poppins"/>
              </a:rPr>
              <a:t>b</a:t>
            </a:r>
            <a:r>
              <a:rPr lang="en-GB" sz="1300" b="1" i="0" u="none" strike="noStrike" cap="none">
                <a:solidFill>
                  <a:srgbClr val="292526"/>
                </a:solidFill>
                <a:latin typeface="Poppins"/>
                <a:ea typeface="Poppins"/>
                <a:cs typeface="Poppins"/>
                <a:sym typeface="Poppins"/>
              </a:rPr>
              <a:t>asic </a:t>
            </a:r>
            <a:r>
              <a:rPr lang="en-GB" sz="1300" b="1">
                <a:solidFill>
                  <a:srgbClr val="292526"/>
                </a:solidFill>
                <a:latin typeface="Poppins"/>
                <a:ea typeface="Poppins"/>
                <a:cs typeface="Poppins"/>
                <a:sym typeface="Poppins"/>
              </a:rPr>
              <a:t>n</a:t>
            </a:r>
            <a:r>
              <a:rPr lang="en-GB" sz="1300" b="1" i="0" u="none" strike="noStrike" cap="none">
                <a:solidFill>
                  <a:srgbClr val="292526"/>
                </a:solidFill>
                <a:latin typeface="Poppins"/>
                <a:ea typeface="Poppins"/>
                <a:cs typeface="Poppins"/>
                <a:sym typeface="Poppins"/>
              </a:rPr>
              <a:t>eeds:</a:t>
            </a:r>
            <a:endParaRPr sz="10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1" name="Google Shape;14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58364" y="3040862"/>
            <a:ext cx="775016" cy="507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73193" y="3040857"/>
            <a:ext cx="411108" cy="507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59188" y="3054014"/>
            <a:ext cx="734317" cy="48088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"/>
          <p:cNvSpPr txBox="1"/>
          <p:nvPr/>
        </p:nvSpPr>
        <p:spPr>
          <a:xfrm>
            <a:off x="3404526" y="3692050"/>
            <a:ext cx="4827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air</a:t>
            </a:r>
            <a:endParaRPr sz="14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5" name="Google Shape;145;p1"/>
          <p:cNvSpPr txBox="1"/>
          <p:nvPr/>
        </p:nvSpPr>
        <p:spPr>
          <a:xfrm>
            <a:off x="4906854" y="3692050"/>
            <a:ext cx="6390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food</a:t>
            </a:r>
            <a:endParaRPr sz="14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6" name="Google Shape;146;p1"/>
          <p:cNvSpPr txBox="1"/>
          <p:nvPr/>
        </p:nvSpPr>
        <p:spPr>
          <a:xfrm>
            <a:off x="4110064" y="3692050"/>
            <a:ext cx="6390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water</a:t>
            </a:r>
            <a:endParaRPr sz="14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227</Words>
  <Application>Microsoft Macintosh PowerPoint</Application>
  <PresentationFormat>On-screen Show (16:9)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2</cp:revision>
  <dcterms:modified xsi:type="dcterms:W3CDTF">2022-01-23T20:02:50Z</dcterms:modified>
</cp:coreProperties>
</file>