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gTYbjjBhEPTE61zPQtwh4Ahdpn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C9221FF-23C6-4599-8D0F-A518742DC3DF}">
  <a:tblStyle styleId="{7C9221FF-23C6-4599-8D0F-A518742DC3D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C6FC0BBC-6BAE-41E8-965F-219DF74DBF3C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709497356"/>
              </p:ext>
            </p:extLst>
          </p:nvPr>
        </p:nvGraphicFramePr>
        <p:xfrm>
          <a:off x="599485" y="264108"/>
          <a:ext cx="2167600" cy="786194"/>
        </p:xfrm>
        <a:graphic>
          <a:graphicData uri="http://schemas.openxmlformats.org/drawingml/2006/table">
            <a:tbl>
              <a:tblPr>
                <a:noFill/>
                <a:tableStyleId>{7C9221FF-23C6-4599-8D0F-A518742DC3DF}</a:tableStyleId>
              </a:tblPr>
              <a:tblGrid>
                <a:gridCol w="216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822" y="1182725"/>
          <a:ext cx="2820875" cy="3489810"/>
        </p:xfrm>
        <a:graphic>
          <a:graphicData uri="http://schemas.openxmlformats.org/drawingml/2006/table">
            <a:tbl>
              <a:tblPr>
                <a:noFill/>
                <a:tableStyleId>{C6FC0BBC-6BAE-41E8-965F-219DF74DBF3C}</a:tableStyleId>
              </a:tblPr>
              <a:tblGrid>
                <a:gridCol w="645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1900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53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Stages of Human Life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Fertilised egg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Foetus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Baby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Toddler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Child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Teenager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Old age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Death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875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the UK the average life expectancy for women is 82 and for men it is 79.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Puberty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for girls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Hair grows in armpits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 breasts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Start to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menstruate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(have periods)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Gain hair on arms and legs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 pubic hair.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2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Puberty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for boys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Larynx (voice box grows and voice becomes deeper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Hair grows on face, chest, armpits, arms and legs.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 pubic hair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Poppins"/>
                        <a:buChar char="•"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Scrotum, penis and testes grow and develop.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23106" y="264091"/>
          <a:ext cx="2820875" cy="278775"/>
        </p:xfrm>
        <a:graphic>
          <a:graphicData uri="http://schemas.openxmlformats.org/drawingml/2006/table">
            <a:tbl>
              <a:tblPr>
                <a:noFill/>
                <a:tableStyleId>{C6FC0BBC-6BAE-41E8-965F-219DF74DBF3C}</a:tableStyleId>
              </a:tblPr>
              <a:tblGrid>
                <a:gridCol w="70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2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750140296"/>
              </p:ext>
            </p:extLst>
          </p:nvPr>
        </p:nvGraphicFramePr>
        <p:xfrm>
          <a:off x="6007397" y="264090"/>
          <a:ext cx="2872250" cy="4531200"/>
        </p:xfrm>
        <a:graphic>
          <a:graphicData uri="http://schemas.openxmlformats.org/drawingml/2006/table">
            <a:tbl>
              <a:tblPr>
                <a:noFill/>
                <a:tableStyleId>{C6FC0BBC-6BAE-41E8-965F-219DF74DBF3C}</a:tableStyleId>
              </a:tblPr>
              <a:tblGrid>
                <a:gridCol w="779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fertilisation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of the male and female sex cells fusing together.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prenatal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stage of development from the time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fertilisation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the time of birth.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gestation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or time when prenatal development takes place before birth.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reproduce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produce young.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cycle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changes a living thing goes through, including reproduction.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adolescence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social and emotional stage of development between childhood and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adulthood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puberty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physical stage of development between childhood and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adulthood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menstruation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the female body discharges the lining of the uterus. This happens approximately once a month (referred to informally as “having a period”).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adulthood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stage of development when a human is fully grown and mature.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expectancy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length of time, on average, that a particular animal is expected to live.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3112" y="588599"/>
            <a:ext cx="2820875" cy="1813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1450" y="2434250"/>
            <a:ext cx="2361100" cy="2459150"/>
          </a:xfrm>
          <a:prstGeom prst="rect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Macintosh PowerPoint</Application>
  <PresentationFormat>On-screen Show (16:9)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2022-01-23T19:50:49Z</dcterms:modified>
</cp:coreProperties>
</file>