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vX6eJ+V1z0qVdQyhNNqRl3JUv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D9DDAF6-1C2F-4890-A820-0AD9E3DDDCAB}">
  <a:tblStyle styleId="{BD9DDAF6-1C2F-4890-A820-0AD9E3DDDCAB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7583D812-FE06-4ED2-8783-2717FFFD4513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27088167"/>
              </p:ext>
            </p:extLst>
          </p:nvPr>
        </p:nvGraphicFramePr>
        <p:xfrm>
          <a:off x="489460" y="279683"/>
          <a:ext cx="2273900" cy="786194"/>
        </p:xfrm>
        <a:graphic>
          <a:graphicData uri="http://schemas.openxmlformats.org/drawingml/2006/table">
            <a:tbl>
              <a:tblPr>
                <a:noFill/>
                <a:tableStyleId>{BD9DDAF6-1C2F-4890-A820-0AD9E3DDDCAB}</a:tableStyleId>
              </a:tblPr>
              <a:tblGrid>
                <a:gridCol w="227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magnet</a:t>
                      </a: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3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84547" y="1138751"/>
          <a:ext cx="2771400" cy="3068045"/>
        </p:xfrm>
        <a:graphic>
          <a:graphicData uri="http://schemas.openxmlformats.org/drawingml/2006/table">
            <a:tbl>
              <a:tblPr>
                <a:noFill/>
                <a:tableStyleId>{7583D812-FE06-4ED2-8783-2717FFFD4513}</a:tableStyleId>
              </a:tblPr>
              <a:tblGrid>
                <a:gridCol w="277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9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8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Different surfaces create different amounts of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 amount of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created by an object moving over a surface depends on the roughness of the surface and the object, and the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between them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will change the motion of an object. They will either make it start to move, speed up, slow it down or even make it sto</a:t>
                      </a:r>
                      <a:r>
                        <a:rPr lang="en-GB" sz="8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p.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magnetic field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invisible. There is an invisible magnetic</a:t>
                      </a:r>
                      <a:r>
                        <a:rPr lang="en-GB" sz="8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field, surrounding the Earth. 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5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have a north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pole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a south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pole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Like poles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repel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Opposite poles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attract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ot all metals are magnetic. </a:t>
                      </a: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only magnetic metals are: </a:t>
                      </a: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Iron</a:t>
                      </a: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Cobalt</a:t>
                      </a: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800" b="1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Nikel</a:t>
                      </a: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rare metal alloys (mixtures),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543450" cy="278775"/>
        </p:xfrm>
        <a:graphic>
          <a:graphicData uri="http://schemas.openxmlformats.org/drawingml/2006/table">
            <a:tbl>
              <a:tblPr>
                <a:noFill/>
                <a:tableStyleId>{7583D812-FE06-4ED2-8783-2717FFFD4513}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692107835"/>
              </p:ext>
            </p:extLst>
          </p:nvPr>
        </p:nvGraphicFramePr>
        <p:xfrm>
          <a:off x="5687586" y="264098"/>
          <a:ext cx="3224700" cy="4490450"/>
        </p:xfrm>
        <a:graphic>
          <a:graphicData uri="http://schemas.openxmlformats.org/drawingml/2006/table">
            <a:tbl>
              <a:tblPr>
                <a:noFill/>
                <a:tableStyleId>{7583D812-FE06-4ED2-8783-2717FFFD4513}</a:tableStyleId>
              </a:tblPr>
              <a:tblGrid>
                <a:gridCol w="836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7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Pushes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pulls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force that acts between two surfaces or objects that are moving, or trying to move, across each other.</a:t>
                      </a:r>
                      <a:endParaRPr sz="3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surface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top layer of something.</a:t>
                      </a:r>
                      <a:endParaRPr sz="3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object which produces a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magnetic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 that pulls certain objects towards it.</a:t>
                      </a:r>
                      <a:endParaRPr sz="3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magnetic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Objects which are attracted to a magnet are magnetic. Objects containing iron, nickel or cobalt metals are magnetic.</a:t>
                      </a:r>
                      <a:endParaRPr sz="1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magnetic field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area around a magnet where there is a magnetic force which will pull magnetic objects towards the magnet.</a:t>
                      </a:r>
                      <a:endParaRPr sz="1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poles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North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south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poles are found at different ends of a magnet.</a:t>
                      </a:r>
                      <a:endParaRPr sz="1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9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repel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Repulsion is a force that pushes objects away. For example, when a north pole is placed near the north pole of another magnet, the two poles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repel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(push away from each other).</a:t>
                      </a:r>
                      <a:endParaRPr sz="1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99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attract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Attraction is a force that pulls objects together. For example, when a north pole is placed near the south pole of another magnet, the two poles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attract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(pull together).</a:t>
                      </a:r>
                      <a:endParaRPr sz="1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52625" y="995513"/>
            <a:ext cx="652749" cy="4120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 txBox="1"/>
          <p:nvPr/>
        </p:nvSpPr>
        <p:spPr>
          <a:xfrm>
            <a:off x="3728319" y="563564"/>
            <a:ext cx="14254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Magnetic Fields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9782" y="1860165"/>
            <a:ext cx="2485361" cy="1656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52697" y="3488655"/>
            <a:ext cx="1390754" cy="1390754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"/>
          <p:cNvSpPr txBox="1"/>
          <p:nvPr/>
        </p:nvSpPr>
        <p:spPr>
          <a:xfrm>
            <a:off x="4505869" y="3979800"/>
            <a:ext cx="7743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Friction</a:t>
            </a:r>
            <a:endParaRPr sz="14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02057" y="922014"/>
            <a:ext cx="615818" cy="488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17397" y="960378"/>
            <a:ext cx="570655" cy="412011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"/>
          <p:cNvSpPr txBox="1"/>
          <p:nvPr/>
        </p:nvSpPr>
        <p:spPr>
          <a:xfrm>
            <a:off x="3144000" y="1438725"/>
            <a:ext cx="8700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magnet</a:t>
            </a:r>
            <a:endParaRPr sz="13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3897034" y="1361782"/>
            <a:ext cx="930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horseshoe magnet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4756677" y="1361770"/>
            <a:ext cx="9309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disc magnet</a:t>
            </a:r>
            <a:endParaRPr sz="13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335</Words>
  <Application>Microsoft Macintosh PowerPoint</Application>
  <PresentationFormat>On-screen Show (16:9)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2022-01-23T19:59:22Z</dcterms:modified>
</cp:coreProperties>
</file>