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0TC7ksagm548amZDWk8rIyfX9f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8895F37-7823-4444-96D0-B5DE7EA32D65}">
  <a:tblStyle styleId="{D8895F37-7823-4444-96D0-B5DE7EA32D6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8FC96F6A-F1A8-44D1-AF79-1B2500F405C6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916069184"/>
              </p:ext>
            </p:extLst>
          </p:nvPr>
        </p:nvGraphicFramePr>
        <p:xfrm>
          <a:off x="600152" y="264083"/>
          <a:ext cx="2099200" cy="825225"/>
        </p:xfrm>
        <a:graphic>
          <a:graphicData uri="http://schemas.openxmlformats.org/drawingml/2006/table">
            <a:tbl>
              <a:tblPr>
                <a:noFill/>
                <a:tableStyleId>{D8895F37-7823-4444-96D0-B5DE7EA32D65}</a:tableStyleId>
              </a:tblPr>
              <a:tblGrid>
                <a:gridCol w="209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1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91797" y="1144699"/>
          <a:ext cx="2762475" cy="3696295"/>
        </p:xfrm>
        <a:graphic>
          <a:graphicData uri="http://schemas.openxmlformats.org/drawingml/2006/table">
            <a:tbl>
              <a:tblPr>
                <a:noFill/>
                <a:tableStyleId>{8FC96F6A-F1A8-44D1-AF79-1B2500F405C6}</a:tableStyleId>
              </a:tblPr>
              <a:tblGrid>
                <a:gridCol w="2762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5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are living things.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Like plants, animals need food and water to live.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Unlike plants (which make their own food) animals feed themselves by eating plants or other animals.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4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Millions of animals live on Earth.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Humans are animals.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5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who eat plants only are called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herbivores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animals who eat other animals are called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carnivores, 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who eat plants and animals are called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omnivores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b="1" i="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8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can be grouped into different types-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mammals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reptiles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birds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fish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</a:t>
                      </a:r>
                      <a:r>
                        <a:rPr lang="en-GB" sz="8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amphibians</a:t>
                      </a:r>
                      <a:r>
                        <a:rPr lang="en-GB" sz="800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animals are active in the daytime (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diurnal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) and some animals are active at night (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nocturnal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).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>
            <p:extLst>
              <p:ext uri="{D42A27DB-BD31-4B8C-83A1-F6EECF244321}">
                <p14:modId xmlns:p14="http://schemas.microsoft.com/office/powerpoint/2010/main" val="438480574"/>
              </p:ext>
            </p:extLst>
          </p:nvPr>
        </p:nvGraphicFramePr>
        <p:xfrm>
          <a:off x="5697472" y="264091"/>
          <a:ext cx="3197650" cy="4495100"/>
        </p:xfrm>
        <a:graphic>
          <a:graphicData uri="http://schemas.openxmlformats.org/drawingml/2006/table">
            <a:tbl>
              <a:tblPr>
                <a:noFill/>
                <a:tableStyleId>{8FC96F6A-F1A8-44D1-AF79-1B2500F405C6}</a:tableStyleId>
              </a:tblPr>
              <a:tblGrid>
                <a:gridCol w="1003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3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4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amphibians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Amphibians live in the water as babies and on land as they grow older. They have smooth, slimy skin.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birds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 birds have a beak, two legs, feathers and wings.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fish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Fish live and breathe under water. They have scaly skin, fins to help them swim and they breathe through gills.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mammals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Mammals are animals that breathe air, grow hair or fur and feed on their mother’s milk as a baby.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reptiles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 reptiles breathe air. They have scales on their skin.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carnivore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animal that only eats meat.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herbivore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animal that only eats plants.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12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omnivore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animal that eats meat and plants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7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nocturnal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animal that is active at night.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6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diurnal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animal that is active in the daytime.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32" name="Google Shape;132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2474" y="3339677"/>
            <a:ext cx="2306819" cy="1489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13297" y="4341816"/>
            <a:ext cx="422404" cy="412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12450" y="4089664"/>
            <a:ext cx="428902" cy="402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479968" y="3584343"/>
            <a:ext cx="428902" cy="402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010054" y="3828161"/>
            <a:ext cx="428902" cy="396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330678" y="4348309"/>
            <a:ext cx="425653" cy="399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846245" y="4092912"/>
            <a:ext cx="425652" cy="396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3262461" y="3764061"/>
            <a:ext cx="428902" cy="406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756329" y="3585973"/>
            <a:ext cx="425653" cy="399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109084" y="539155"/>
            <a:ext cx="2533598" cy="2697238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/>
          <p:nvPr/>
        </p:nvSpPr>
        <p:spPr>
          <a:xfrm>
            <a:off x="4353300" y="3287225"/>
            <a:ext cx="876300" cy="246300"/>
          </a:xfrm>
          <a:prstGeom prst="rect">
            <a:avLst/>
          </a:prstGeom>
          <a:solidFill>
            <a:srgbClr val="0C343D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nocturnal</a:t>
            </a:r>
            <a:endParaRPr sz="1400" b="1" i="0" u="none" strike="noStrike" cap="non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3585000" y="3288038"/>
            <a:ext cx="768300" cy="246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diurnal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aphicFrame>
        <p:nvGraphicFramePr>
          <p:cNvPr id="144" name="Google Shape;144;p1"/>
          <p:cNvGraphicFramePr/>
          <p:nvPr/>
        </p:nvGraphicFramePr>
        <p:xfrm>
          <a:off x="3100039" y="264091"/>
          <a:ext cx="2543450" cy="279400"/>
        </p:xfrm>
        <a:graphic>
          <a:graphicData uri="http://schemas.openxmlformats.org/drawingml/2006/table">
            <a:tbl>
              <a:tblPr>
                <a:noFill/>
                <a:tableStyleId>{8FC96F6A-F1A8-44D1-AF79-1B2500F405C6}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Macintosh PowerPoint</Application>
  <PresentationFormat>On-screen Show (16:9)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2022-01-23T20:13:46Z</dcterms:modified>
</cp:coreProperties>
</file>