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6" roundtripDataSignature="AMtx7mgxxe5ZwrQTopZo4fhcJSdJ5IZz/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61DCB17-18DB-4075-8980-C37CA2454026}">
  <a:tblStyle styleId="{561DCB17-18DB-4075-8980-C37CA2454026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236C0356-0A73-4AB8-8B12-A8BBDCDD66B3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1012849171"/>
              </p:ext>
            </p:extLst>
          </p:nvPr>
        </p:nvGraphicFramePr>
        <p:xfrm>
          <a:off x="556647" y="260758"/>
          <a:ext cx="2283300" cy="787908"/>
        </p:xfrm>
        <a:graphic>
          <a:graphicData uri="http://schemas.openxmlformats.org/drawingml/2006/table">
            <a:tbl>
              <a:tblPr>
                <a:noFill/>
                <a:tableStyleId>{561DCB17-18DB-4075-8980-C37CA2454026}</a:tableStyleId>
              </a:tblPr>
              <a:tblGrid>
                <a:gridCol w="2283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Animals, including humans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2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38797" y="1111725"/>
          <a:ext cx="2817150" cy="3766850"/>
        </p:xfrm>
        <a:graphic>
          <a:graphicData uri="http://schemas.openxmlformats.org/drawingml/2006/table">
            <a:tbl>
              <a:tblPr>
                <a:noFill/>
                <a:tableStyleId>{236C0356-0A73-4AB8-8B12-A8BBDCDD66B3}</a:tableStyleId>
              </a:tblPr>
              <a:tblGrid>
                <a:gridCol w="1908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8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48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8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Growth and change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72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All living things </a:t>
                      </a:r>
                      <a:r>
                        <a:rPr lang="en-GB" sz="9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reproduce </a:t>
                      </a:r>
                      <a:r>
                        <a:rPr lang="en-GB" sz="9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and have </a:t>
                      </a:r>
                      <a:r>
                        <a:rPr lang="en-GB" sz="9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offspring</a:t>
                      </a:r>
                      <a:endParaRPr sz="3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2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Some animals give birth to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live young</a:t>
                      </a: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Their offspring normally look like them when they are born.</a:t>
                      </a:r>
                      <a:endParaRPr sz="13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00"/>
                        <a:buFont typeface="Arial"/>
                        <a:buNone/>
                      </a:pPr>
                      <a:endParaRPr sz="5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endParaRPr sz="6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20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Some animals have offspring which do not look like them, e.g. fish and amphibians.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00"/>
                        <a:buFont typeface="Arial"/>
                        <a:buNone/>
                      </a:pPr>
                      <a:endParaRPr sz="5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46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Some animals lay eggs which hatch into live young. This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young 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then develops into an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adult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these eggs hatch, some animals look like their adult, e.g. birds and reptiles.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00"/>
                        <a:buFont typeface="Arial"/>
                        <a:buNone/>
                      </a:pPr>
                      <a:endParaRPr sz="5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endParaRPr sz="6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00039" y="264091"/>
          <a:ext cx="2543450" cy="278775"/>
        </p:xfrm>
        <a:graphic>
          <a:graphicData uri="http://schemas.openxmlformats.org/drawingml/2006/table">
            <a:tbl>
              <a:tblPr>
                <a:noFill/>
                <a:tableStyleId>{236C0356-0A73-4AB8-8B12-A8BBDCDD66B3}</a:tableStyleId>
              </a:tblPr>
              <a:tblGrid>
                <a:gridCol w="638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4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4044635410"/>
              </p:ext>
            </p:extLst>
          </p:nvPr>
        </p:nvGraphicFramePr>
        <p:xfrm>
          <a:off x="5675542" y="260748"/>
          <a:ext cx="3210325" cy="4525625"/>
        </p:xfrm>
        <a:graphic>
          <a:graphicData uri="http://schemas.openxmlformats.org/drawingml/2006/table">
            <a:tbl>
              <a:tblPr>
                <a:noFill/>
                <a:tableStyleId>{236C0356-0A73-4AB8-8B12-A8BBDCDD66B3}</a:tableStyleId>
              </a:tblPr>
              <a:tblGrid>
                <a:gridCol w="891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8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9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900" b="1" u="none" strike="noStrike" cap="none" dirty="0">
                          <a:latin typeface="Poppins" pitchFamily="2" charset="77"/>
                          <a:ea typeface="Arial"/>
                          <a:cs typeface="Poppins" pitchFamily="2" charset="77"/>
                          <a:sym typeface="Arial"/>
                        </a:rPr>
                        <a:t>Key </a:t>
                      </a:r>
                      <a:endParaRPr sz="900" b="1" u="none" strike="noStrike" cap="none" dirty="0">
                        <a:latin typeface="Poppins" pitchFamily="2" charset="77"/>
                        <a:ea typeface="Arial"/>
                        <a:cs typeface="Poppins" pitchFamily="2" charset="77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900" b="1" u="none" strike="noStrike" cap="none" dirty="0">
                          <a:latin typeface="Poppins" pitchFamily="2" charset="77"/>
                          <a:ea typeface="Arial"/>
                          <a:cs typeface="Poppins" pitchFamily="2" charset="77"/>
                          <a:sym typeface="Arial"/>
                        </a:rPr>
                        <a:t>Vocabulary</a:t>
                      </a:r>
                      <a:endParaRPr sz="900" b="1" u="none" strike="noStrike" cap="none" dirty="0">
                        <a:latin typeface="Poppins" pitchFamily="2" charset="77"/>
                        <a:ea typeface="Arial"/>
                        <a:cs typeface="Poppins" pitchFamily="2" charset="77"/>
                        <a:sym typeface="Arial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900" b="1" u="none" strike="noStrike" cap="none" dirty="0">
                          <a:latin typeface="Poppins" pitchFamily="2" charset="77"/>
                          <a:ea typeface="Arial"/>
                          <a:cs typeface="Poppins" pitchFamily="2" charset="77"/>
                          <a:sym typeface="Arial"/>
                        </a:rPr>
                        <a:t>Definition</a:t>
                      </a:r>
                      <a:endParaRPr sz="900" b="1" u="none" strike="noStrike" cap="none" dirty="0">
                        <a:latin typeface="Poppins" pitchFamily="2" charset="77"/>
                        <a:ea typeface="Arial"/>
                        <a:cs typeface="Poppins" pitchFamily="2" charset="77"/>
                        <a:sym typeface="Arial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</a:t>
                      </a:r>
                      <a:r>
                        <a:rPr lang="en-GB" sz="9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dult</a:t>
                      </a:r>
                      <a:endParaRPr sz="9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fully grown up animal or plant.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"/>
                        <a:buFont typeface="Arial"/>
                        <a:buNone/>
                      </a:pPr>
                      <a:endParaRPr sz="2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1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</a:t>
                      </a: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velop</a:t>
                      </a:r>
                      <a:endParaRPr sz="9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grow and become stronger.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1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</a:t>
                      </a: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ife cycle</a:t>
                      </a:r>
                      <a:endParaRPr sz="9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changes living things go through to become an adult.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1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</a:t>
                      </a: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ffspring</a:t>
                      </a:r>
                      <a:endParaRPr sz="9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child of an animal.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1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</a:t>
                      </a: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eproduce</a:t>
                      </a:r>
                      <a:endParaRPr sz="9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living things make a new living thing of the same kind.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91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</a:t>
                      </a: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oung</a:t>
                      </a:r>
                      <a:endParaRPr sz="9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Offspring that has not reached adulthood.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91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</a:t>
                      </a: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ive young</a:t>
                      </a:r>
                      <a:endParaRPr sz="9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Offspring that has not hatched from an egg.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100049" y="582750"/>
            <a:ext cx="25434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All young animals change at different stages as they grow into adults</a:t>
            </a:r>
            <a:r>
              <a:rPr lang="en-GB" sz="13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4" name="Google Shape;13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76593" y="2551070"/>
            <a:ext cx="593951" cy="461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44694" y="3229272"/>
            <a:ext cx="747540" cy="403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31285" y="4072267"/>
            <a:ext cx="748440" cy="493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89391" y="1070366"/>
            <a:ext cx="2352711" cy="15571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151288" y="2888075"/>
            <a:ext cx="2352700" cy="16773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189</Words>
  <Application>Microsoft Macintosh PowerPoint</Application>
  <PresentationFormat>On-screen Show (16:9)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4</cp:revision>
  <dcterms:modified xsi:type="dcterms:W3CDTF">2022-01-23T20:05:08Z</dcterms:modified>
</cp:coreProperties>
</file>