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6" roundtripDataSignature="AMtx7mjymlzgjlijEwN6LsxwBnB7/yNek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29C0ED5-DE08-47A9-9FD9-B96FA52A5868}">
  <a:tblStyle styleId="{929C0ED5-DE08-47A9-9FD9-B96FA52A5868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CBA12F2B-5D63-445A-97B1-BBCE4D881B0B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3579921789"/>
              </p:ext>
            </p:extLst>
          </p:nvPr>
        </p:nvGraphicFramePr>
        <p:xfrm>
          <a:off x="527000" y="264108"/>
          <a:ext cx="2099200" cy="786194"/>
        </p:xfrm>
        <a:graphic>
          <a:graphicData uri="http://schemas.openxmlformats.org/drawingml/2006/table">
            <a:tbl>
              <a:tblPr>
                <a:noFill/>
                <a:tableStyleId>{929C0ED5-DE08-47A9-9FD9-B96FA52A5868}</a:tableStyleId>
              </a:tblPr>
              <a:tblGrid>
                <a:gridCol w="209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67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7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Rocks</a:t>
                      </a:r>
                      <a:endParaRPr sz="800" u="none" strike="noStrike" cap="none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7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3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38822" y="1107863"/>
          <a:ext cx="2817150" cy="3695921"/>
        </p:xfrm>
        <a:graphic>
          <a:graphicData uri="http://schemas.openxmlformats.org/drawingml/2006/table">
            <a:tbl>
              <a:tblPr>
                <a:noFill/>
                <a:tableStyleId>{CBA12F2B-5D63-445A-97B1-BBCE4D881B0B}</a:tableStyleId>
              </a:tblPr>
              <a:tblGrid>
                <a:gridCol w="867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9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25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67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There are three types of naturally occurring rock. These are igneous, sedimentary and metamorphic rock.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6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Natural Rock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84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Soil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75895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solidFill>
                            <a:srgbClr val="292526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Soil is the uppermost layer of the Earth. It is a mixture of different</a:t>
                      </a:r>
                      <a:r>
                        <a:rPr lang="en-GB" sz="800">
                          <a:solidFill>
                            <a:srgbClr val="292526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</a:t>
                      </a:r>
                      <a:r>
                        <a:rPr lang="en-GB" sz="800" u="none" strike="noStrike" cap="none">
                          <a:solidFill>
                            <a:srgbClr val="292526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</a:t>
                      </a:r>
                      <a:r>
                        <a:rPr lang="en-GB" sz="800">
                          <a:solidFill>
                            <a:srgbClr val="292526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minerals, air and water. It also contains</a:t>
                      </a:r>
                      <a:r>
                        <a:rPr lang="en-GB" sz="80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</a:t>
                      </a:r>
                      <a:r>
                        <a:rPr lang="en-GB" sz="800" u="none" strike="noStrike" cap="none">
                          <a:solidFill>
                            <a:srgbClr val="292526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organic matter (including living and dead plants and animals).</a:t>
                      </a:r>
                      <a:endParaRPr sz="8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4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142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Caves are formed when water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permeates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through the base rock and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erodes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some of the rock away. Over thousands of years these caves can become very large.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500"/>
                        <a:buFont typeface="Arial"/>
                        <a:buNone/>
                      </a:pPr>
                      <a:endParaRPr sz="5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00039" y="264091"/>
          <a:ext cx="2674875" cy="278775"/>
        </p:xfrm>
        <a:graphic>
          <a:graphicData uri="http://schemas.openxmlformats.org/drawingml/2006/table">
            <a:tbl>
              <a:tblPr>
                <a:noFill/>
                <a:tableStyleId>{CBA12F2B-5D63-445A-97B1-BBCE4D881B0B}</a:tableStyleId>
              </a:tblPr>
              <a:tblGrid>
                <a:gridCol w="67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/>
        </p:nvGraphicFramePr>
        <p:xfrm>
          <a:off x="5830358" y="258024"/>
          <a:ext cx="3039850" cy="4372390"/>
        </p:xfrm>
        <a:graphic>
          <a:graphicData uri="http://schemas.openxmlformats.org/drawingml/2006/table">
            <a:tbl>
              <a:tblPr>
                <a:noFill/>
                <a:tableStyleId>{CBA12F2B-5D63-445A-97B1-BBCE4D881B0B}</a:tableStyleId>
              </a:tblPr>
              <a:tblGrid>
                <a:gridCol w="1104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5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6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2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igneous rock</a:t>
                      </a:r>
                      <a:endParaRPr sz="7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Rock that has been formed from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magma</a:t>
                      </a:r>
                      <a:r>
                        <a:rPr lang="en-GB" sz="70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lava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47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edimentary rock</a:t>
                      </a:r>
                      <a:endParaRPr sz="7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Rock that has been formed by layers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sediment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being pressed down hard and sticking together. 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47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etamorphic rock</a:t>
                      </a:r>
                      <a:endParaRPr sz="7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Rock that started out as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igneous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sedimentary rock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but changed due to being exposed to extreme heat or pressure.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46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agma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Molten rock that remains underground.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ava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Molten rock that comes out of the ground.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8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ediment</a:t>
                      </a:r>
                      <a:endParaRPr sz="7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Natural solid material that is moved and dropped off in a new place by water or wind, e.g. sand.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2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ermeable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Allows liquids to pass through it.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mpermeable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Does not allow liquids to pass through it.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fossilisation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process by which fossils are made.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8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paleontology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study of fossils.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1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erosion</a:t>
                      </a:r>
                      <a:endParaRPr sz="700" b="1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water, wind or ice wears away land.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133" name="Google Shape;13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05728" y="637275"/>
            <a:ext cx="2674875" cy="2113493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"/>
          <p:cNvSpPr txBox="1"/>
          <p:nvPr/>
        </p:nvSpPr>
        <p:spPr>
          <a:xfrm>
            <a:off x="4349522" y="803850"/>
            <a:ext cx="10083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Soil</a:t>
            </a:r>
            <a:endParaRPr sz="1400" b="1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5" name="Google Shape;13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14125" y="2083050"/>
            <a:ext cx="1477265" cy="94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05725" y="2910988"/>
            <a:ext cx="2674875" cy="935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417501" y="3889275"/>
            <a:ext cx="1949957" cy="1021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"/>
          <p:cNvSpPr txBox="1"/>
          <p:nvPr/>
        </p:nvSpPr>
        <p:spPr>
          <a:xfrm>
            <a:off x="3888334" y="2665820"/>
            <a:ext cx="10083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Fossilisation</a:t>
            </a:r>
            <a:endParaRPr sz="1400" b="1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247</Words>
  <Application>Microsoft Macintosh PowerPoint</Application>
  <PresentationFormat>On-screen Show (16:9)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2</cp:revision>
  <dcterms:modified xsi:type="dcterms:W3CDTF">2022-01-23T18:27:34Z</dcterms:modified>
</cp:coreProperties>
</file>