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mKe/yW4ihPDRD3lCretKyRKWl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A52B0DD-0094-46D7-A354-5F67292DCFB3}">
  <a:tblStyle styleId="{AA52B0DD-0094-46D7-A354-5F67292DCFB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2032EEC-AD52-4CB0-8C20-759BE0550230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542946535"/>
              </p:ext>
            </p:extLst>
          </p:nvPr>
        </p:nvGraphicFramePr>
        <p:xfrm>
          <a:off x="532848" y="264091"/>
          <a:ext cx="2212925" cy="786194"/>
        </p:xfrm>
        <a:graphic>
          <a:graphicData uri="http://schemas.openxmlformats.org/drawingml/2006/table">
            <a:tbl>
              <a:tblPr>
                <a:noFill/>
                <a:tableStyleId>{AA52B0DD-0094-46D7-A354-5F67292DCFB3}</a:tableStyleId>
              </a:tblPr>
              <a:tblGrid>
                <a:gridCol w="221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States of matter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4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70972" y="1146625"/>
          <a:ext cx="2856650" cy="3690935"/>
        </p:xfrm>
        <a:graphic>
          <a:graphicData uri="http://schemas.openxmlformats.org/drawingml/2006/table">
            <a:tbl>
              <a:tblPr>
                <a:noFill/>
                <a:tableStyleId>{02032EEC-AD52-4CB0-8C20-759BE0550230}</a:tableStyleId>
              </a:tblPr>
              <a:tblGrid>
                <a:gridCol w="2856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82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3 states of matter -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solids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liquids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or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gases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water and other liquids reach a certain temperature, they change state into a solid or a gas. The temperatures that these changes happen at are called the boiling, melting or freezing point.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If a solid is heated to its melting point, it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melts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changes to a liquid. This is because the particles start to move faster and faster until they are able to move over and around each other.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00"/>
                        <a:buFont typeface="Arial"/>
                        <a:buNone/>
                      </a:pP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freezing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occurs, the particles in the liquid begin to slow down as they get colder and colder. They can then only move gently on the spot, giving them a solid structure.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00"/>
                        <a:buFont typeface="Arial"/>
                        <a:buNone/>
                      </a:pP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2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Evaporation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occurs when water turns into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vapour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This happens very quickly when the water is hot, like in a kettle, but  it can also happen slowly, like a puddle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evaporating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in the warm air.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00"/>
                        <a:buFont typeface="Arial"/>
                        <a:buNone/>
                      </a:pP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Condensation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when water vapour is cooled down and turns into water. </a:t>
                      </a:r>
                      <a:endParaRPr sz="7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229700" y="264091"/>
          <a:ext cx="2618325" cy="278775"/>
        </p:xfrm>
        <a:graphic>
          <a:graphicData uri="http://schemas.openxmlformats.org/drawingml/2006/table">
            <a:tbl>
              <a:tblPr>
                <a:noFill/>
                <a:tableStyleId>{02032EEC-AD52-4CB0-8C20-759BE0550230}</a:tableStyleId>
              </a:tblPr>
              <a:tblGrid>
                <a:gridCol w="71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5950093" y="264110"/>
          <a:ext cx="2942550" cy="4529030"/>
        </p:xfrm>
        <a:graphic>
          <a:graphicData uri="http://schemas.openxmlformats.org/drawingml/2006/table">
            <a:tbl>
              <a:tblPr>
                <a:noFill/>
                <a:tableStyleId>{02032EEC-AD52-4CB0-8C20-759BE0550230}</a:tableStyleId>
              </a:tblPr>
              <a:tblGrid>
                <a:gridCol w="784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Key </a:t>
                      </a:r>
                      <a:endParaRPr sz="800" b="1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Vocabulary</a:t>
                      </a:r>
                      <a:endParaRPr sz="800" b="1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Definition</a:t>
                      </a:r>
                      <a:endParaRPr sz="800" b="1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 dirty="0"/>
                        <a:t>solids</a:t>
                      </a:r>
                      <a:endParaRPr sz="800" b="1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These are materials that keep their shape unless a force is applied to them. Solids take up the same amount of space no matter what has happened to them.</a:t>
                      </a:r>
                      <a:endParaRPr sz="200" b="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liquids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Liquids take the shape of their container. They can change shape but do not change the amount of space they take up. They can flow or be poured.</a:t>
                      </a:r>
                      <a:endParaRPr sz="2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gases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Gases can spread out to completely fill the container or room they are in. They do not have any fixed shape but they do have a mass.</a:t>
                      </a:r>
                      <a:endParaRPr sz="2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water vapour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This is water that takes the form of a gas. When water is boiled, it evaporates into a water vapour.</a:t>
                      </a:r>
                      <a:endParaRPr sz="2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melt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When a solid changes to a liquid.</a:t>
                      </a:r>
                      <a:endParaRPr sz="2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freeze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Liquid turns to a solid during the freezing process.</a:t>
                      </a:r>
                      <a:endParaRPr sz="2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evaporate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Turn a liquid into a gas</a:t>
                      </a:r>
                      <a:r>
                        <a:rPr lang="en-GB" sz="14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3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condense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Turn a gas into a liquid.</a:t>
                      </a:r>
                      <a:endParaRPr sz="2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/>
                        <a:t>precipitation</a:t>
                      </a:r>
                      <a:endParaRPr sz="800" b="1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Rain, snow, sleet, or hail that falls to or condenses on the ground.</a:t>
                      </a:r>
                      <a:endParaRPr sz="2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704086" y="2208269"/>
            <a:ext cx="17358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i="0" u="none" strike="noStrike" cap="none">
                <a:solidFill>
                  <a:srgbClr val="000000"/>
                </a:solidFill>
              </a:rPr>
              <a:t>The Water Cycle</a:t>
            </a:r>
            <a:endParaRPr sz="15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134" name="Google Shape;134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"/>
          <p:cNvSpPr txBox="1"/>
          <p:nvPr/>
        </p:nvSpPr>
        <p:spPr>
          <a:xfrm>
            <a:off x="3759255" y="545792"/>
            <a:ext cx="16254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Three States of Matter</a:t>
            </a:r>
            <a:endParaRPr sz="14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6" name="Google Shape;13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6566" y="792097"/>
            <a:ext cx="2684602" cy="1241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96575" y="2486750"/>
            <a:ext cx="2717725" cy="184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380</Words>
  <Application>Microsoft Macintosh PowerPoint</Application>
  <PresentationFormat>On-screen Show (16:9)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2022-01-23T19:54:48Z</dcterms:modified>
</cp:coreProperties>
</file>