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gTYbjjBhEPTE61zPQtwh4Ahdpn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C9221FF-23C6-4599-8D0F-A518742DC3DF}">
  <a:tblStyle styleId="{7C9221FF-23C6-4599-8D0F-A518742DC3DF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C6FC0BBC-6BAE-41E8-965F-219DF74DBF3C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21" Type="http://schemas.openxmlformats.org/officeDocument/2006/relationships/customXml" Target="../customXml/item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customXml" Target="../customXml/item3.xml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709497356"/>
              </p:ext>
            </p:extLst>
          </p:nvPr>
        </p:nvGraphicFramePr>
        <p:xfrm>
          <a:off x="599485" y="264108"/>
          <a:ext cx="2167600" cy="786194"/>
        </p:xfrm>
        <a:graphic>
          <a:graphicData uri="http://schemas.openxmlformats.org/drawingml/2006/table">
            <a:tbl>
              <a:tblPr>
                <a:noFill/>
                <a:tableStyleId>{7C9221FF-23C6-4599-8D0F-A518742DC3DF}</a:tableStyleId>
              </a:tblPr>
              <a:tblGrid>
                <a:gridCol w="216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Animals, including humans</a:t>
                      </a:r>
                      <a:endParaRPr sz="800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5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38822" y="1182725"/>
          <a:ext cx="2820875" cy="3489810"/>
        </p:xfrm>
        <a:graphic>
          <a:graphicData uri="http://schemas.openxmlformats.org/drawingml/2006/table">
            <a:tbl>
              <a:tblPr>
                <a:noFill/>
                <a:tableStyleId>{C6FC0BBC-6BAE-41E8-965F-219DF74DBF3C}</a:tableStyleId>
              </a:tblPr>
              <a:tblGrid>
                <a:gridCol w="64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2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90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532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Stages of Human Life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Fertilised egg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Foetus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Baby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Toddler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Child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Teenager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Adult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Old age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Death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875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 the UK the average life expectancy for women is 82 and for men it is 79.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6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Puberty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for girls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Hair grows in armpits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Grow breasts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Start to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menstruate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(have periods)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Gain hair on arms and legs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Grow pubic hair.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2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Puberty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for boys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Larynx (voice box grows and voice becomes deeper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Hair grows on face, chest, armpits, arms and legs.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Grow pubic hair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Scrotum, penis and testes grow and develop.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23106" y="264091"/>
          <a:ext cx="2820875" cy="278775"/>
        </p:xfrm>
        <a:graphic>
          <a:graphicData uri="http://schemas.openxmlformats.org/drawingml/2006/table">
            <a:tbl>
              <a:tblPr>
                <a:noFill/>
                <a:tableStyleId>{C6FC0BBC-6BAE-41E8-965F-219DF74DBF3C}</a:tableStyleId>
              </a:tblPr>
              <a:tblGrid>
                <a:gridCol w="70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2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3750140296"/>
              </p:ext>
            </p:extLst>
          </p:nvPr>
        </p:nvGraphicFramePr>
        <p:xfrm>
          <a:off x="6007397" y="264090"/>
          <a:ext cx="2872250" cy="4531200"/>
        </p:xfrm>
        <a:graphic>
          <a:graphicData uri="http://schemas.openxmlformats.org/drawingml/2006/table">
            <a:tbl>
              <a:tblPr>
                <a:noFill/>
                <a:tableStyleId>{C6FC0BBC-6BAE-41E8-965F-219DF74DBF3C}</a:tableStyleId>
              </a:tblPr>
              <a:tblGrid>
                <a:gridCol w="779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2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9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fertilisation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process of the male and female sex cells fusing together.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7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prenatal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stage of development from the time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fertilisation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the time of birth.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gestation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process or time when prenatal development takes place before birth.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reproduce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produce young.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life cycle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changes a living thing goes through, including reproduction.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adolescence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social and emotional stage of development between childhood and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adulthood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puberty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physical stage of development between childhood and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adulthood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menstruation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the female body discharges the lining of the uterus. This happens approximately once a month (referred to informally as “having a period”).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adulthood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stage of development when a human is fully grown and mature.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life expectancy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length of time, on average, that a particular animal is expected to live.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4" name="Google Shape;13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23112" y="588599"/>
            <a:ext cx="2820875" cy="1813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91450" y="2434250"/>
            <a:ext cx="2361100" cy="245915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F0CC71F7233847A39E9BF15540C3F1" ma:contentTypeVersion="15" ma:contentTypeDescription="Create a new document." ma:contentTypeScope="" ma:versionID="f025c9716be27abe2f31e4608f532636">
  <xsd:schema xmlns:xsd="http://www.w3.org/2001/XMLSchema" xmlns:xs="http://www.w3.org/2001/XMLSchema" xmlns:p="http://schemas.microsoft.com/office/2006/metadata/properties" xmlns:ns2="37ccbf89-e7d6-40ec-8e02-49f15b607096" xmlns:ns3="a2962110-a4b6-4e3e-b00f-3160574af530" targetNamespace="http://schemas.microsoft.com/office/2006/metadata/properties" ma:root="true" ma:fieldsID="7b5ca8eea48ed2781c38d866b12fa330" ns2:_="" ns3:_="">
    <xsd:import namespace="37ccbf89-e7d6-40ec-8e02-49f15b607096"/>
    <xsd:import namespace="a2962110-a4b6-4e3e-b00f-3160574af5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ccbf89-e7d6-40ec-8e02-49f15b6070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05e2516-b241-419f-91e8-51a64b40db9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962110-a4b6-4e3e-b00f-3160574af530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1cb51cd7-8106-4afe-a02c-2523004e9f31}" ma:internalName="TaxCatchAll" ma:showField="CatchAllData" ma:web="a2962110-a4b6-4e3e-b00f-3160574af53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7ccbf89-e7d6-40ec-8e02-49f15b607096">
      <Terms xmlns="http://schemas.microsoft.com/office/infopath/2007/PartnerControls"/>
    </lcf76f155ced4ddcb4097134ff3c332f>
    <TaxCatchAll xmlns="a2962110-a4b6-4e3e-b00f-3160574af530" xsi:nil="true"/>
  </documentManagement>
</p:properties>
</file>

<file path=customXml/itemProps1.xml><?xml version="1.0" encoding="utf-8"?>
<ds:datastoreItem xmlns:ds="http://schemas.openxmlformats.org/officeDocument/2006/customXml" ds:itemID="{094F8516-A0BD-4E5A-886E-DA10B42F6366}"/>
</file>

<file path=customXml/itemProps2.xml><?xml version="1.0" encoding="utf-8"?>
<ds:datastoreItem xmlns:ds="http://schemas.openxmlformats.org/officeDocument/2006/customXml" ds:itemID="{F558997B-BB30-4C35-8207-A1645E976191}"/>
</file>

<file path=customXml/itemProps3.xml><?xml version="1.0" encoding="utf-8"?>
<ds:datastoreItem xmlns:ds="http://schemas.openxmlformats.org/officeDocument/2006/customXml" ds:itemID="{EF70665A-629F-4CE3-B028-DEDE4F5DA2A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</Words>
  <Application>Microsoft Macintosh PowerPoint</Application>
  <PresentationFormat>On-screen Show (16:9)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4</cp:revision>
  <dcterms:modified xsi:type="dcterms:W3CDTF">2022-01-23T19:50:49Z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0x0101007CF0CC71F7233847A39E9BF15540C3F1</vt:lpwstr>
  </property>
  <property fmtid="{D5CDD505-2E9C-101B-9397-08002B2CF9AE}" pid="3" name="Order">
    <vt:r8>12700</vt:r8>
  </property>
</Properties>
</file>