
<file path=[Content_Types].xml><?xml version="1.0" encoding="utf-8"?>
<Types xmlns="http://schemas.openxmlformats.org/package/2006/content-types">
  <Default Extension="fntdata" ContentType="application/x-fontdata"/>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3"/>
  </p:notesMasterIdLst>
  <p:sldIdLst>
    <p:sldId id="256" r:id="rId2"/>
  </p:sldIdLst>
  <p:sldSz cx="9144000" cy="5143500" type="screen16x9"/>
  <p:notesSz cx="6881813" cy="10002838"/>
  <p:embeddedFontLst>
    <p:embeddedFont>
      <p:font typeface="Calibri" panose="020F0502020204030204" pitchFamily="34" charset="0"/>
      <p:regular r:id="rId4"/>
      <p:bold r:id="rId5"/>
      <p:italic r:id="rId6"/>
      <p:boldItalic r:id="rId7"/>
    </p:embeddedFont>
    <p:embeddedFont>
      <p:font typeface="Nunito" pitchFamily="2" charset="77"/>
      <p:regular r:id="rId8"/>
      <p:bold r:id="rId9"/>
      <p:italic r:id="rId10"/>
      <p:boldItalic r:id="rId11"/>
    </p:embeddedFont>
    <p:embeddedFont>
      <p:font typeface="Poppins" pitchFamily="2" charset="77"/>
      <p:regular r:id="rId12"/>
      <p:bold r:id="rId13"/>
      <p:italic r:id="rId14"/>
      <p:boldItalic r:id="rId15"/>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 uri="http://customooxmlschemas.google.com/">
      <go:slidesCustomData xmlns:go="http://customooxmlschemas.google.com/"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16" roundtripDataSignature="AMtx7mhU1rdiTyND5sHAaBY6PcqvUOUo3w=="/>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82A1DBAA-B956-4B17-9C8D-1876C50A4425}">
  <a:tblStyle styleId="{82A1DBAA-B956-4B17-9C8D-1876C50A4425}" styleName="Table_0">
    <a:wholeTbl>
      <a:tcTxStyle b="off" i="off">
        <a:font>
          <a:latin typeface="Arial"/>
          <a:ea typeface="Arial"/>
          <a:cs typeface="Arial"/>
        </a:font>
        <a:srgbClr val="000000"/>
      </a:tcTxStyle>
      <a:tcStyle>
        <a:tcBdr>
          <a:left>
            <a:ln w="12700" cap="flat" cmpd="sng">
              <a:solidFill>
                <a:srgbClr val="000000"/>
              </a:solidFill>
              <a:prstDash val="solid"/>
              <a:round/>
              <a:headEnd type="none" w="sm" len="sm"/>
              <a:tailEnd type="none" w="sm" len="sm"/>
            </a:ln>
          </a:left>
          <a:right>
            <a:ln w="12700" cap="flat" cmpd="sng">
              <a:solidFill>
                <a:srgbClr val="000000"/>
              </a:solidFill>
              <a:prstDash val="solid"/>
              <a:round/>
              <a:headEnd type="none" w="sm" len="sm"/>
              <a:tailEnd type="none" w="sm" len="sm"/>
            </a:ln>
          </a:right>
          <a:top>
            <a:ln w="12700" cap="flat" cmpd="sng">
              <a:solidFill>
                <a:srgbClr val="000000"/>
              </a:solidFill>
              <a:prstDash val="solid"/>
              <a:round/>
              <a:headEnd type="none" w="sm" len="sm"/>
              <a:tailEnd type="none" w="sm" len="sm"/>
            </a:ln>
          </a:top>
          <a:bottom>
            <a:ln w="12700" cap="flat" cmpd="sng">
              <a:solidFill>
                <a:srgbClr val="000000"/>
              </a:solidFill>
              <a:prstDash val="solid"/>
              <a:round/>
              <a:headEnd type="none" w="sm" len="sm"/>
              <a:tailEnd type="none" w="sm" len="sm"/>
            </a:ln>
          </a:bottom>
          <a:insideH>
            <a:ln w="12700" cap="flat" cmpd="sng">
              <a:solidFill>
                <a:srgbClr val="000000"/>
              </a:solidFill>
              <a:prstDash val="solid"/>
              <a:round/>
              <a:headEnd type="none" w="sm" len="sm"/>
              <a:tailEnd type="none" w="sm" len="sm"/>
            </a:ln>
          </a:insideH>
          <a:insideV>
            <a:ln w="12700" cap="flat" cmpd="sng">
              <a:solidFill>
                <a:srgbClr val="000000"/>
              </a:solidFill>
              <a:prstDash val="solid"/>
              <a:round/>
              <a:headEnd type="none" w="sm" len="sm"/>
              <a:tailEnd type="none" w="sm" len="sm"/>
            </a:ln>
          </a:insideV>
        </a:tcBdr>
      </a:tcStyle>
    </a:wholeTbl>
    <a:band1H>
      <a:tcTxStyle b="off" i="off"/>
      <a:tcStyle>
        <a:tcBdr/>
      </a:tcStyle>
    </a:band1H>
    <a:band2H>
      <a:tcTxStyle b="off" i="off"/>
      <a:tcStyle>
        <a:tcBdr/>
      </a:tcStyle>
    </a:band2H>
    <a:band1V>
      <a:tcTxStyle b="off" i="off"/>
      <a:tcStyle>
        <a:tcBdr/>
      </a:tcStyle>
    </a:band1V>
    <a:band2V>
      <a:tcTxStyle b="off" i="off"/>
      <a:tcStyle>
        <a:tcBdr/>
      </a:tcStyle>
    </a:band2V>
    <a:lastCol>
      <a:tcTxStyle b="off" i="off"/>
      <a:tcStyle>
        <a:tcBdr/>
      </a:tcStyle>
    </a:lastCol>
    <a:firstCol>
      <a:tcTxStyle b="off" i="off"/>
      <a:tcStyle>
        <a:tcBdr/>
      </a:tcStyle>
    </a:firstCol>
    <a:lastRow>
      <a:tcTxStyle b="off" i="off"/>
      <a:tcStyle>
        <a:tcBdr/>
      </a:tcStyle>
    </a:lastRow>
    <a:seCell>
      <a:tcTxStyle b="off" i="off"/>
      <a:tcStyle>
        <a:tcBdr/>
      </a:tcStyle>
    </a:seCell>
    <a:swCell>
      <a:tcTxStyle b="off" i="off"/>
      <a:tcStyle>
        <a:tcBdr/>
      </a:tcStyle>
    </a:swCell>
    <a:firstRow>
      <a:tcTxStyle b="off" i="off"/>
      <a:tcStyle>
        <a:tcBdr/>
      </a:tcStyle>
    </a:firstRow>
    <a:neCell>
      <a:tcTxStyle b="off" i="off"/>
      <a:tcStyle>
        <a:tcBdr/>
      </a:tcStyle>
    </a:neCell>
    <a:nwCell>
      <a:tcTxStyle b="off" i="off"/>
      <a:tcStyle>
        <a:tcBdr/>
      </a:tcStyle>
    </a:nwCell>
  </a:tblStyle>
  <a:tblStyle styleId="{44A15960-B0A8-4EC9-B6C4-C0BD4E5D1CB2}" styleName="Table_1">
    <a:wholeTbl>
      <a:tcTxStyle b="off" i="off">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b="off" i="off"/>
      <a:tcStyle>
        <a:tcBdr/>
      </a:tcStyle>
    </a:band1H>
    <a:band2H>
      <a:tcTxStyle b="off" i="off"/>
      <a:tcStyle>
        <a:tcBdr/>
      </a:tcStyle>
    </a:band2H>
    <a:band1V>
      <a:tcTxStyle b="off" i="off"/>
      <a:tcStyle>
        <a:tcBdr/>
      </a:tcStyle>
    </a:band1V>
    <a:band2V>
      <a:tcTxStyle b="off" i="off"/>
      <a:tcStyle>
        <a:tcBdr/>
      </a:tcStyle>
    </a:band2V>
    <a:lastCol>
      <a:tcTxStyle b="off" i="off"/>
      <a:tcStyle>
        <a:tcBdr/>
      </a:tcStyle>
    </a:lastCol>
    <a:firstCol>
      <a:tcTxStyle b="off" i="off"/>
      <a:tcStyle>
        <a:tcBdr/>
      </a:tcStyle>
    </a:firstCol>
    <a:lastRow>
      <a:tcTxStyle b="off" i="off"/>
      <a:tcStyle>
        <a:tcBdr/>
      </a:tcStyle>
    </a:lastRow>
    <a:seCell>
      <a:tcTxStyle b="off" i="off"/>
      <a:tcStyle>
        <a:tcBdr/>
      </a:tcStyle>
    </a:seCell>
    <a:swCell>
      <a:tcTxStyle b="off" i="off"/>
      <a:tcStyle>
        <a:tcBdr/>
      </a:tcStyle>
    </a:swCell>
    <a:firstRow>
      <a:tcTxStyle b="off" i="off"/>
      <a:tcStyle>
        <a:tcBdr/>
      </a:tcStyle>
    </a:firstRow>
    <a:neCell>
      <a:tcTxStyle b="off" i="off"/>
      <a:tcStyle>
        <a:tcBdr/>
      </a:tcStyle>
    </a:neCell>
    <a:nwCell>
      <a:tcTxStyle b="off" i="off"/>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11"/>
    <p:restoredTop sz="94694"/>
  </p:normalViewPr>
  <p:slideViewPr>
    <p:cSldViewPr snapToGrid="0">
      <p:cViewPr varScale="1">
        <p:scale>
          <a:sx n="161" d="100"/>
          <a:sy n="161" d="100"/>
        </p:scale>
        <p:origin x="784" y="200"/>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font" Target="fonts/font5.fntdata"/><Relationship Id="rId13" Type="http://schemas.openxmlformats.org/officeDocument/2006/relationships/font" Target="fonts/font10.fntdata"/><Relationship Id="rId18" Type="http://schemas.openxmlformats.org/officeDocument/2006/relationships/viewProps" Target="viewProps.xml"/><Relationship Id="rId3" Type="http://schemas.openxmlformats.org/officeDocument/2006/relationships/notesMaster" Target="notesMasters/notesMaster1.xml"/><Relationship Id="rId7" Type="http://schemas.openxmlformats.org/officeDocument/2006/relationships/font" Target="fonts/font4.fntdata"/><Relationship Id="rId12" Type="http://schemas.openxmlformats.org/officeDocument/2006/relationships/font" Target="fonts/font9.fntdata"/><Relationship Id="rId17" Type="http://schemas.openxmlformats.org/officeDocument/2006/relationships/presProps" Target="presProps.xml"/><Relationship Id="rId2" Type="http://schemas.openxmlformats.org/officeDocument/2006/relationships/slide" Target="slides/slide1.xml"/><Relationship Id="rId16" Type="http://customschemas.google.com/relationships/presentationmetadata" Target="metadata"/><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font" Target="fonts/font3.fntdata"/><Relationship Id="rId11" Type="http://schemas.openxmlformats.org/officeDocument/2006/relationships/font" Target="fonts/font8.fntdata"/><Relationship Id="rId5" Type="http://schemas.openxmlformats.org/officeDocument/2006/relationships/font" Target="fonts/font2.fntdata"/><Relationship Id="rId15" Type="http://schemas.openxmlformats.org/officeDocument/2006/relationships/font" Target="fonts/font12.fntdata"/><Relationship Id="rId10" Type="http://schemas.openxmlformats.org/officeDocument/2006/relationships/font" Target="fonts/font7.fntdata"/><Relationship Id="rId19" Type="http://schemas.openxmlformats.org/officeDocument/2006/relationships/theme" Target="theme/theme1.xml"/><Relationship Id="rId4" Type="http://schemas.openxmlformats.org/officeDocument/2006/relationships/font" Target="fonts/font1.fntdata"/><Relationship Id="rId9" Type="http://schemas.openxmlformats.org/officeDocument/2006/relationships/font" Target="fonts/font6.fntdata"/><Relationship Id="rId14" Type="http://schemas.openxmlformats.org/officeDocument/2006/relationships/font" Target="fonts/font11.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06363" y="750888"/>
            <a:ext cx="6669087" cy="3751262"/>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8182" y="4751349"/>
            <a:ext cx="5505450" cy="4501277"/>
          </a:xfrm>
          <a:prstGeom prst="rect">
            <a:avLst/>
          </a:prstGeom>
          <a:noFill/>
          <a:ln>
            <a:noFill/>
          </a:ln>
        </p:spPr>
        <p:txBody>
          <a:bodyPr spcFirstLastPara="1" wrap="square" lIns="92275" tIns="92275" rIns="92275" bIns="9227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4"/>
        <p:cNvGrpSpPr/>
        <p:nvPr/>
      </p:nvGrpSpPr>
      <p:grpSpPr>
        <a:xfrm>
          <a:off x="0" y="0"/>
          <a:ext cx="0" cy="0"/>
          <a:chOff x="0" y="0"/>
          <a:chExt cx="0" cy="0"/>
        </a:xfrm>
      </p:grpSpPr>
      <p:sp>
        <p:nvSpPr>
          <p:cNvPr id="125" name="Google Shape;125;p1:notes"/>
          <p:cNvSpPr>
            <a:spLocks noGrp="1" noRot="1" noChangeAspect="1"/>
          </p:cNvSpPr>
          <p:nvPr>
            <p:ph type="sldImg" idx="2"/>
          </p:nvPr>
        </p:nvSpPr>
        <p:spPr>
          <a:xfrm>
            <a:off x="106363" y="750888"/>
            <a:ext cx="6669087" cy="3751262"/>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26" name="Google Shape;126;p1:notes"/>
          <p:cNvSpPr txBox="1">
            <a:spLocks noGrp="1"/>
          </p:cNvSpPr>
          <p:nvPr>
            <p:ph type="body" idx="1"/>
          </p:nvPr>
        </p:nvSpPr>
        <p:spPr>
          <a:xfrm>
            <a:off x="688182" y="4751349"/>
            <a:ext cx="5505450" cy="4501277"/>
          </a:xfrm>
          <a:prstGeom prst="rect">
            <a:avLst/>
          </a:prstGeom>
          <a:noFill/>
          <a:ln>
            <a:noFill/>
          </a:ln>
        </p:spPr>
        <p:txBody>
          <a:bodyPr spcFirstLastPara="1" wrap="square" lIns="92275" tIns="92275" rIns="92275" bIns="9227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bg>
      <p:bgPr>
        <a:solidFill>
          <a:schemeClr val="dk2"/>
        </a:solidFill>
        <a:effectLst/>
      </p:bgPr>
    </p:bg>
    <p:spTree>
      <p:nvGrpSpPr>
        <p:cNvPr id="1" name="Shape 9"/>
        <p:cNvGrpSpPr/>
        <p:nvPr/>
      </p:nvGrpSpPr>
      <p:grpSpPr>
        <a:xfrm>
          <a:off x="0" y="0"/>
          <a:ext cx="0" cy="0"/>
          <a:chOff x="0" y="0"/>
          <a:chExt cx="0" cy="0"/>
        </a:xfrm>
      </p:grpSpPr>
      <p:sp>
        <p:nvSpPr>
          <p:cNvPr id="10" name="Google Shape;10;p3"/>
          <p:cNvSpPr/>
          <p:nvPr/>
        </p:nvSpPr>
        <p:spPr>
          <a:xfrm flipH="1">
            <a:off x="3582600" y="1550700"/>
            <a:ext cx="5561400" cy="3592800"/>
          </a:xfrm>
          <a:prstGeom prst="rtTriangle">
            <a:avLst/>
          </a:prstGeom>
          <a:solidFill>
            <a:schemeClr val="l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 name="Google Shape;11;p3"/>
          <p:cNvSpPr/>
          <p:nvPr/>
        </p:nvSpPr>
        <p:spPr>
          <a:xfrm>
            <a:off x="31" y="2824500"/>
            <a:ext cx="7370400" cy="2319000"/>
          </a:xfrm>
          <a:prstGeom prst="rtTriangle">
            <a:avLst/>
          </a:prstGeom>
          <a:solidFill>
            <a:schemeClr val="accent3"/>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2" name="Google Shape;12;p3"/>
          <p:cNvSpPr/>
          <p:nvPr/>
        </p:nvSpPr>
        <p:spPr>
          <a:xfrm>
            <a:off x="203225" y="206250"/>
            <a:ext cx="8737500" cy="4731000"/>
          </a:xfrm>
          <a:prstGeom prst="rect">
            <a:avLst/>
          </a:prstGeom>
          <a:solidFill>
            <a:schemeClr val="dk1"/>
          </a:solidFill>
          <a:ln>
            <a:noFill/>
          </a:ln>
          <a:effectLst>
            <a:outerShdw blurRad="228600" sx="101000" sy="101000" algn="ctr" rotWithShape="0">
              <a:srgbClr val="000000">
                <a:alpha val="40000"/>
              </a:srgbClr>
            </a:outerShdw>
          </a:effectLst>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3" name="Google Shape;13;p3"/>
          <p:cNvSpPr txBox="1">
            <a:spLocks noGrp="1"/>
          </p:cNvSpPr>
          <p:nvPr>
            <p:ph type="title"/>
          </p:nvPr>
        </p:nvSpPr>
        <p:spPr>
          <a:xfrm>
            <a:off x="819150" y="845600"/>
            <a:ext cx="7505700" cy="954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3000"/>
              <a:buNone/>
              <a:defRPr sz="3000"/>
            </a:lvl1pPr>
            <a:lvl2pPr lvl="1" algn="l">
              <a:lnSpc>
                <a:spcPct val="100000"/>
              </a:lnSpc>
              <a:spcBef>
                <a:spcPts val="0"/>
              </a:spcBef>
              <a:spcAft>
                <a:spcPts val="0"/>
              </a:spcAft>
              <a:buSzPts val="3000"/>
              <a:buNone/>
              <a:defRPr sz="3000"/>
            </a:lvl2pPr>
            <a:lvl3pPr lvl="2" algn="l">
              <a:lnSpc>
                <a:spcPct val="100000"/>
              </a:lnSpc>
              <a:spcBef>
                <a:spcPts val="0"/>
              </a:spcBef>
              <a:spcAft>
                <a:spcPts val="0"/>
              </a:spcAft>
              <a:buSzPts val="3000"/>
              <a:buNone/>
              <a:defRPr sz="3000"/>
            </a:lvl3pPr>
            <a:lvl4pPr lvl="3" algn="l">
              <a:lnSpc>
                <a:spcPct val="100000"/>
              </a:lnSpc>
              <a:spcBef>
                <a:spcPts val="0"/>
              </a:spcBef>
              <a:spcAft>
                <a:spcPts val="0"/>
              </a:spcAft>
              <a:buSzPts val="3000"/>
              <a:buNone/>
              <a:defRPr sz="3000"/>
            </a:lvl4pPr>
            <a:lvl5pPr lvl="4" algn="l">
              <a:lnSpc>
                <a:spcPct val="100000"/>
              </a:lnSpc>
              <a:spcBef>
                <a:spcPts val="0"/>
              </a:spcBef>
              <a:spcAft>
                <a:spcPts val="0"/>
              </a:spcAft>
              <a:buSzPts val="3000"/>
              <a:buNone/>
              <a:defRPr sz="3000"/>
            </a:lvl5pPr>
            <a:lvl6pPr lvl="5" algn="l">
              <a:lnSpc>
                <a:spcPct val="100000"/>
              </a:lnSpc>
              <a:spcBef>
                <a:spcPts val="0"/>
              </a:spcBef>
              <a:spcAft>
                <a:spcPts val="0"/>
              </a:spcAft>
              <a:buSzPts val="3000"/>
              <a:buNone/>
              <a:defRPr sz="3000"/>
            </a:lvl6pPr>
            <a:lvl7pPr lvl="6" algn="l">
              <a:lnSpc>
                <a:spcPct val="100000"/>
              </a:lnSpc>
              <a:spcBef>
                <a:spcPts val="0"/>
              </a:spcBef>
              <a:spcAft>
                <a:spcPts val="0"/>
              </a:spcAft>
              <a:buSzPts val="3000"/>
              <a:buNone/>
              <a:defRPr sz="3000"/>
            </a:lvl7pPr>
            <a:lvl8pPr lvl="7" algn="l">
              <a:lnSpc>
                <a:spcPct val="100000"/>
              </a:lnSpc>
              <a:spcBef>
                <a:spcPts val="0"/>
              </a:spcBef>
              <a:spcAft>
                <a:spcPts val="0"/>
              </a:spcAft>
              <a:buSzPts val="3000"/>
              <a:buNone/>
              <a:defRPr sz="3000"/>
            </a:lvl8pPr>
            <a:lvl9pPr lvl="8" algn="l">
              <a:lnSpc>
                <a:spcPct val="100000"/>
              </a:lnSpc>
              <a:spcBef>
                <a:spcPts val="0"/>
              </a:spcBef>
              <a:spcAft>
                <a:spcPts val="0"/>
              </a:spcAft>
              <a:buSzPts val="3000"/>
              <a:buNone/>
              <a:defRPr sz="3000"/>
            </a:lvl9pPr>
          </a:lstStyle>
          <a:p>
            <a:endParaRPr/>
          </a:p>
        </p:txBody>
      </p:sp>
      <p:sp>
        <p:nvSpPr>
          <p:cNvPr id="14" name="Google Shape;14;p3"/>
          <p:cNvSpPr txBox="1">
            <a:spLocks noGrp="1"/>
          </p:cNvSpPr>
          <p:nvPr>
            <p:ph type="body" idx="1"/>
          </p:nvPr>
        </p:nvSpPr>
        <p:spPr>
          <a:xfrm>
            <a:off x="819150" y="1990725"/>
            <a:ext cx="3686100" cy="2448000"/>
          </a:xfrm>
          <a:prstGeom prst="rect">
            <a:avLst/>
          </a:prstGeom>
          <a:noFill/>
          <a:ln>
            <a:noFill/>
          </a:ln>
        </p:spPr>
        <p:txBody>
          <a:bodyPr spcFirstLastPara="1" wrap="square" lIns="91425" tIns="91425" rIns="91425" bIns="91425" anchor="t" anchorCtr="0">
            <a:noAutofit/>
          </a:bodyPr>
          <a:lstStyle>
            <a:lvl1pPr marL="457200" lvl="0" indent="-311150" algn="l">
              <a:lnSpc>
                <a:spcPct val="115000"/>
              </a:lnSpc>
              <a:spcBef>
                <a:spcPts val="0"/>
              </a:spcBef>
              <a:spcAft>
                <a:spcPts val="0"/>
              </a:spcAft>
              <a:buSzPts val="1300"/>
              <a:buChar char="●"/>
              <a:defRPr/>
            </a:lvl1pPr>
            <a:lvl2pPr marL="914400" lvl="1" indent="-298450" algn="l">
              <a:lnSpc>
                <a:spcPct val="115000"/>
              </a:lnSpc>
              <a:spcBef>
                <a:spcPts val="1600"/>
              </a:spcBef>
              <a:spcAft>
                <a:spcPts val="0"/>
              </a:spcAft>
              <a:buSzPts val="1100"/>
              <a:buChar char="○"/>
              <a:defRPr/>
            </a:lvl2pPr>
            <a:lvl3pPr marL="1371600" lvl="2" indent="-298450" algn="l">
              <a:lnSpc>
                <a:spcPct val="115000"/>
              </a:lnSpc>
              <a:spcBef>
                <a:spcPts val="1600"/>
              </a:spcBef>
              <a:spcAft>
                <a:spcPts val="0"/>
              </a:spcAft>
              <a:buSzPts val="1100"/>
              <a:buChar char="■"/>
              <a:defRPr/>
            </a:lvl3pPr>
            <a:lvl4pPr marL="1828800" lvl="3" indent="-298450" algn="l">
              <a:lnSpc>
                <a:spcPct val="115000"/>
              </a:lnSpc>
              <a:spcBef>
                <a:spcPts val="1600"/>
              </a:spcBef>
              <a:spcAft>
                <a:spcPts val="0"/>
              </a:spcAft>
              <a:buSzPts val="1100"/>
              <a:buChar char="●"/>
              <a:defRPr/>
            </a:lvl4pPr>
            <a:lvl5pPr marL="2286000" lvl="4" indent="-298450" algn="l">
              <a:lnSpc>
                <a:spcPct val="115000"/>
              </a:lnSpc>
              <a:spcBef>
                <a:spcPts val="1600"/>
              </a:spcBef>
              <a:spcAft>
                <a:spcPts val="0"/>
              </a:spcAft>
              <a:buSzPts val="1100"/>
              <a:buChar char="○"/>
              <a:defRPr/>
            </a:lvl5pPr>
            <a:lvl6pPr marL="2743200" lvl="5" indent="-298450" algn="l">
              <a:lnSpc>
                <a:spcPct val="115000"/>
              </a:lnSpc>
              <a:spcBef>
                <a:spcPts val="1600"/>
              </a:spcBef>
              <a:spcAft>
                <a:spcPts val="0"/>
              </a:spcAft>
              <a:buSzPts val="1100"/>
              <a:buChar char="■"/>
              <a:defRPr/>
            </a:lvl6pPr>
            <a:lvl7pPr marL="3200400" lvl="6" indent="-298450" algn="l">
              <a:lnSpc>
                <a:spcPct val="115000"/>
              </a:lnSpc>
              <a:spcBef>
                <a:spcPts val="1600"/>
              </a:spcBef>
              <a:spcAft>
                <a:spcPts val="0"/>
              </a:spcAft>
              <a:buSzPts val="1100"/>
              <a:buChar char="●"/>
              <a:defRPr/>
            </a:lvl7pPr>
            <a:lvl8pPr marL="3657600" lvl="7" indent="-298450" algn="l">
              <a:lnSpc>
                <a:spcPct val="115000"/>
              </a:lnSpc>
              <a:spcBef>
                <a:spcPts val="1600"/>
              </a:spcBef>
              <a:spcAft>
                <a:spcPts val="0"/>
              </a:spcAft>
              <a:buSzPts val="1100"/>
              <a:buChar char="○"/>
              <a:defRPr/>
            </a:lvl8pPr>
            <a:lvl9pPr marL="4114800" lvl="8" indent="-298450" algn="l">
              <a:lnSpc>
                <a:spcPct val="115000"/>
              </a:lnSpc>
              <a:spcBef>
                <a:spcPts val="1600"/>
              </a:spcBef>
              <a:spcAft>
                <a:spcPts val="1600"/>
              </a:spcAft>
              <a:buSzPts val="1100"/>
              <a:buChar char="■"/>
              <a:defRPr/>
            </a:lvl9pPr>
          </a:lstStyle>
          <a:p>
            <a:endParaRPr/>
          </a:p>
        </p:txBody>
      </p:sp>
      <p:sp>
        <p:nvSpPr>
          <p:cNvPr id="15" name="Google Shape;15;p3"/>
          <p:cNvSpPr txBox="1">
            <a:spLocks noGrp="1"/>
          </p:cNvSpPr>
          <p:nvPr>
            <p:ph type="body" idx="2"/>
          </p:nvPr>
        </p:nvSpPr>
        <p:spPr>
          <a:xfrm>
            <a:off x="4638675" y="1990725"/>
            <a:ext cx="3686100" cy="2448000"/>
          </a:xfrm>
          <a:prstGeom prst="rect">
            <a:avLst/>
          </a:prstGeom>
          <a:noFill/>
          <a:ln>
            <a:noFill/>
          </a:ln>
        </p:spPr>
        <p:txBody>
          <a:bodyPr spcFirstLastPara="1" wrap="square" lIns="91425" tIns="91425" rIns="91425" bIns="91425" anchor="t" anchorCtr="0">
            <a:noAutofit/>
          </a:bodyPr>
          <a:lstStyle>
            <a:lvl1pPr marL="457200" lvl="0" indent="-311150" algn="l">
              <a:lnSpc>
                <a:spcPct val="115000"/>
              </a:lnSpc>
              <a:spcBef>
                <a:spcPts val="0"/>
              </a:spcBef>
              <a:spcAft>
                <a:spcPts val="0"/>
              </a:spcAft>
              <a:buSzPts val="1300"/>
              <a:buChar char="●"/>
              <a:defRPr/>
            </a:lvl1pPr>
            <a:lvl2pPr marL="914400" lvl="1" indent="-298450" algn="l">
              <a:lnSpc>
                <a:spcPct val="115000"/>
              </a:lnSpc>
              <a:spcBef>
                <a:spcPts val="1600"/>
              </a:spcBef>
              <a:spcAft>
                <a:spcPts val="0"/>
              </a:spcAft>
              <a:buSzPts val="1100"/>
              <a:buChar char="○"/>
              <a:defRPr/>
            </a:lvl2pPr>
            <a:lvl3pPr marL="1371600" lvl="2" indent="-298450" algn="l">
              <a:lnSpc>
                <a:spcPct val="115000"/>
              </a:lnSpc>
              <a:spcBef>
                <a:spcPts val="1600"/>
              </a:spcBef>
              <a:spcAft>
                <a:spcPts val="0"/>
              </a:spcAft>
              <a:buSzPts val="1100"/>
              <a:buChar char="■"/>
              <a:defRPr/>
            </a:lvl3pPr>
            <a:lvl4pPr marL="1828800" lvl="3" indent="-298450" algn="l">
              <a:lnSpc>
                <a:spcPct val="115000"/>
              </a:lnSpc>
              <a:spcBef>
                <a:spcPts val="1600"/>
              </a:spcBef>
              <a:spcAft>
                <a:spcPts val="0"/>
              </a:spcAft>
              <a:buSzPts val="1100"/>
              <a:buChar char="●"/>
              <a:defRPr/>
            </a:lvl4pPr>
            <a:lvl5pPr marL="2286000" lvl="4" indent="-298450" algn="l">
              <a:lnSpc>
                <a:spcPct val="115000"/>
              </a:lnSpc>
              <a:spcBef>
                <a:spcPts val="1600"/>
              </a:spcBef>
              <a:spcAft>
                <a:spcPts val="0"/>
              </a:spcAft>
              <a:buSzPts val="1100"/>
              <a:buChar char="○"/>
              <a:defRPr/>
            </a:lvl5pPr>
            <a:lvl6pPr marL="2743200" lvl="5" indent="-298450" algn="l">
              <a:lnSpc>
                <a:spcPct val="115000"/>
              </a:lnSpc>
              <a:spcBef>
                <a:spcPts val="1600"/>
              </a:spcBef>
              <a:spcAft>
                <a:spcPts val="0"/>
              </a:spcAft>
              <a:buSzPts val="1100"/>
              <a:buChar char="■"/>
              <a:defRPr/>
            </a:lvl6pPr>
            <a:lvl7pPr marL="3200400" lvl="6" indent="-298450" algn="l">
              <a:lnSpc>
                <a:spcPct val="115000"/>
              </a:lnSpc>
              <a:spcBef>
                <a:spcPts val="1600"/>
              </a:spcBef>
              <a:spcAft>
                <a:spcPts val="0"/>
              </a:spcAft>
              <a:buSzPts val="1100"/>
              <a:buChar char="●"/>
              <a:defRPr/>
            </a:lvl7pPr>
            <a:lvl8pPr marL="3657600" lvl="7" indent="-298450" algn="l">
              <a:lnSpc>
                <a:spcPct val="115000"/>
              </a:lnSpc>
              <a:spcBef>
                <a:spcPts val="1600"/>
              </a:spcBef>
              <a:spcAft>
                <a:spcPts val="0"/>
              </a:spcAft>
              <a:buSzPts val="1100"/>
              <a:buChar char="○"/>
              <a:defRPr/>
            </a:lvl8pPr>
            <a:lvl9pPr marL="4114800" lvl="8" indent="-298450" algn="l">
              <a:lnSpc>
                <a:spcPct val="115000"/>
              </a:lnSpc>
              <a:spcBef>
                <a:spcPts val="1600"/>
              </a:spcBef>
              <a:spcAft>
                <a:spcPts val="1600"/>
              </a:spcAft>
              <a:buSzPts val="1100"/>
              <a:buChar char="■"/>
              <a:defRPr/>
            </a:lvl9pPr>
          </a:lstStyle>
          <a:p>
            <a:endParaRPr/>
          </a:p>
        </p:txBody>
      </p:sp>
      <p:sp>
        <p:nvSpPr>
          <p:cNvPr id="16" name="Google Shape;16;p3"/>
          <p:cNvSpPr txBox="1">
            <a:spLocks noGrp="1"/>
          </p:cNvSpPr>
          <p:nvPr>
            <p:ph type="sldNum" idx="12"/>
          </p:nvPr>
        </p:nvSpPr>
        <p:spPr>
          <a:xfrm>
            <a:off x="8390734" y="4543668"/>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slide" type="title">
  <p:cSld name="TITLE">
    <p:bg>
      <p:bgPr>
        <a:solidFill>
          <a:schemeClr val="accent6"/>
        </a:solidFill>
        <a:effectLst/>
      </p:bgPr>
    </p:bg>
    <p:spTree>
      <p:nvGrpSpPr>
        <p:cNvPr id="1" name="Shape 17"/>
        <p:cNvGrpSpPr/>
        <p:nvPr/>
      </p:nvGrpSpPr>
      <p:grpSpPr>
        <a:xfrm>
          <a:off x="0" y="0"/>
          <a:ext cx="0" cy="0"/>
          <a:chOff x="0" y="0"/>
          <a:chExt cx="0" cy="0"/>
        </a:xfrm>
      </p:grpSpPr>
      <p:sp>
        <p:nvSpPr>
          <p:cNvPr id="18" name="Google Shape;18;p4"/>
          <p:cNvSpPr/>
          <p:nvPr/>
        </p:nvSpPr>
        <p:spPr>
          <a:xfrm>
            <a:off x="31" y="2824500"/>
            <a:ext cx="7370400" cy="2319000"/>
          </a:xfrm>
          <a:prstGeom prst="rtTriangle">
            <a:avLst/>
          </a:pr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9" name="Google Shape;19;p4"/>
          <p:cNvSpPr/>
          <p:nvPr/>
        </p:nvSpPr>
        <p:spPr>
          <a:xfrm flipH="1">
            <a:off x="3582600" y="1550700"/>
            <a:ext cx="5561400" cy="3592800"/>
          </a:xfrm>
          <a:prstGeom prst="rtTriangle">
            <a:avLst/>
          </a:prstGeom>
          <a:solidFill>
            <a:schemeClr val="accent3"/>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0" name="Google Shape;20;p4"/>
          <p:cNvSpPr/>
          <p:nvPr/>
        </p:nvSpPr>
        <p:spPr>
          <a:xfrm rot="10800000">
            <a:off x="5058905" y="0"/>
            <a:ext cx="4085100" cy="2052600"/>
          </a:xfrm>
          <a:prstGeom prst="rtTriangle">
            <a:avLst/>
          </a:prstGeom>
          <a:solidFill>
            <a:schemeClr val="dk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1" name="Google Shape;21;p4"/>
          <p:cNvSpPr/>
          <p:nvPr/>
        </p:nvSpPr>
        <p:spPr>
          <a:xfrm>
            <a:off x="203275" y="206250"/>
            <a:ext cx="8737500" cy="4731000"/>
          </a:xfrm>
          <a:prstGeom prst="rect">
            <a:avLst/>
          </a:prstGeom>
          <a:solidFill>
            <a:schemeClr val="dk1"/>
          </a:solidFill>
          <a:ln>
            <a:noFill/>
          </a:ln>
          <a:effectLst>
            <a:outerShdw blurRad="228600" sx="101000" sy="101000" algn="ctr" rotWithShape="0">
              <a:srgbClr val="000000">
                <a:alpha val="40000"/>
              </a:srgbClr>
            </a:outerShdw>
          </a:effectLst>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nvGrpSpPr>
          <p:cNvPr id="22" name="Google Shape;22;p4"/>
          <p:cNvGrpSpPr/>
          <p:nvPr/>
        </p:nvGrpSpPr>
        <p:grpSpPr>
          <a:xfrm>
            <a:off x="255200" y="592"/>
            <a:ext cx="2250363" cy="1044300"/>
            <a:chOff x="255200" y="592"/>
            <a:chExt cx="2250363" cy="1044300"/>
          </a:xfrm>
        </p:grpSpPr>
        <p:sp>
          <p:nvSpPr>
            <p:cNvPr id="23" name="Google Shape;23;p4"/>
            <p:cNvSpPr/>
            <p:nvPr/>
          </p:nvSpPr>
          <p:spPr>
            <a:xfrm>
              <a:off x="764063" y="592"/>
              <a:ext cx="1741500" cy="1044300"/>
            </a:xfrm>
            <a:prstGeom prst="parallelogram">
              <a:avLst>
                <a:gd name="adj" fmla="val 153193"/>
              </a:avLst>
            </a:pr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4" name="Google Shape;24;p4"/>
            <p:cNvSpPr/>
            <p:nvPr/>
          </p:nvSpPr>
          <p:spPr>
            <a:xfrm>
              <a:off x="509632" y="592"/>
              <a:ext cx="1741500" cy="1044300"/>
            </a:xfrm>
            <a:prstGeom prst="parallelogram">
              <a:avLst>
                <a:gd name="adj" fmla="val 153193"/>
              </a:avLst>
            </a:pr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5" name="Google Shape;25;p4"/>
            <p:cNvSpPr/>
            <p:nvPr/>
          </p:nvSpPr>
          <p:spPr>
            <a:xfrm>
              <a:off x="255200" y="592"/>
              <a:ext cx="1741500" cy="1044300"/>
            </a:xfrm>
            <a:prstGeom prst="parallelogram">
              <a:avLst>
                <a:gd name="adj" fmla="val 153193"/>
              </a:avLst>
            </a:pr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nvGrpSpPr>
          <p:cNvPr id="26" name="Google Shape;26;p4"/>
          <p:cNvGrpSpPr/>
          <p:nvPr/>
        </p:nvGrpSpPr>
        <p:grpSpPr>
          <a:xfrm>
            <a:off x="905395" y="592"/>
            <a:ext cx="2250363" cy="1044300"/>
            <a:chOff x="905395" y="592"/>
            <a:chExt cx="2250363" cy="1044300"/>
          </a:xfrm>
        </p:grpSpPr>
        <p:sp>
          <p:nvSpPr>
            <p:cNvPr id="27" name="Google Shape;27;p4"/>
            <p:cNvSpPr/>
            <p:nvPr/>
          </p:nvSpPr>
          <p:spPr>
            <a:xfrm>
              <a:off x="1414258" y="592"/>
              <a:ext cx="1741500" cy="1044300"/>
            </a:xfrm>
            <a:prstGeom prst="parallelogram">
              <a:avLst>
                <a:gd name="adj" fmla="val 153193"/>
              </a:avLst>
            </a:prstGeom>
            <a:solidFill>
              <a:schemeClr val="accent6"/>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8" name="Google Shape;28;p4"/>
            <p:cNvSpPr/>
            <p:nvPr/>
          </p:nvSpPr>
          <p:spPr>
            <a:xfrm>
              <a:off x="1159826" y="592"/>
              <a:ext cx="1741500" cy="1044300"/>
            </a:xfrm>
            <a:prstGeom prst="parallelogram">
              <a:avLst>
                <a:gd name="adj" fmla="val 153193"/>
              </a:avLst>
            </a:prstGeom>
            <a:solidFill>
              <a:schemeClr val="accent6"/>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9" name="Google Shape;29;p4"/>
            <p:cNvSpPr/>
            <p:nvPr/>
          </p:nvSpPr>
          <p:spPr>
            <a:xfrm>
              <a:off x="905395" y="592"/>
              <a:ext cx="1741500" cy="1044300"/>
            </a:xfrm>
            <a:prstGeom prst="parallelogram">
              <a:avLst>
                <a:gd name="adj" fmla="val 153193"/>
              </a:avLst>
            </a:prstGeom>
            <a:solidFill>
              <a:schemeClr val="accent6"/>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nvGrpSpPr>
          <p:cNvPr id="30" name="Google Shape;30;p4"/>
          <p:cNvGrpSpPr/>
          <p:nvPr/>
        </p:nvGrpSpPr>
        <p:grpSpPr>
          <a:xfrm>
            <a:off x="7057468" y="5088"/>
            <a:ext cx="1851282" cy="752108"/>
            <a:chOff x="6917201" y="0"/>
            <a:chExt cx="2227777" cy="863400"/>
          </a:xfrm>
        </p:grpSpPr>
        <p:sp>
          <p:nvSpPr>
            <p:cNvPr id="31" name="Google Shape;31;p4"/>
            <p:cNvSpPr/>
            <p:nvPr/>
          </p:nvSpPr>
          <p:spPr>
            <a:xfrm>
              <a:off x="7641677" y="0"/>
              <a:ext cx="1503300" cy="863400"/>
            </a:xfrm>
            <a:prstGeom prst="parallelogram">
              <a:avLst>
                <a:gd name="adj" fmla="val 158024"/>
              </a:avLst>
            </a:prstGeom>
            <a:solidFill>
              <a:schemeClr val="dk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2" name="Google Shape;32;p4"/>
            <p:cNvSpPr/>
            <p:nvPr/>
          </p:nvSpPr>
          <p:spPr>
            <a:xfrm>
              <a:off x="7279439" y="0"/>
              <a:ext cx="1503300" cy="863400"/>
            </a:xfrm>
            <a:prstGeom prst="parallelogram">
              <a:avLst>
                <a:gd name="adj" fmla="val 158024"/>
              </a:avLst>
            </a:prstGeom>
            <a:solidFill>
              <a:schemeClr val="dk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3" name="Google Shape;33;p4"/>
            <p:cNvSpPr/>
            <p:nvPr/>
          </p:nvSpPr>
          <p:spPr>
            <a:xfrm>
              <a:off x="6917201" y="0"/>
              <a:ext cx="1503300" cy="863400"/>
            </a:xfrm>
            <a:prstGeom prst="parallelogram">
              <a:avLst>
                <a:gd name="adj" fmla="val 158024"/>
              </a:avLst>
            </a:prstGeom>
            <a:solidFill>
              <a:schemeClr val="dk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nvGrpSpPr>
          <p:cNvPr id="34" name="Google Shape;34;p4"/>
          <p:cNvGrpSpPr/>
          <p:nvPr/>
        </p:nvGrpSpPr>
        <p:grpSpPr>
          <a:xfrm>
            <a:off x="6553032" y="4217852"/>
            <a:ext cx="2389068" cy="925737"/>
            <a:chOff x="6917201" y="0"/>
            <a:chExt cx="2227777" cy="863400"/>
          </a:xfrm>
        </p:grpSpPr>
        <p:sp>
          <p:nvSpPr>
            <p:cNvPr id="35" name="Google Shape;35;p4"/>
            <p:cNvSpPr/>
            <p:nvPr/>
          </p:nvSpPr>
          <p:spPr>
            <a:xfrm>
              <a:off x="7641677" y="0"/>
              <a:ext cx="1503300" cy="863400"/>
            </a:xfrm>
            <a:prstGeom prst="parallelogram">
              <a:avLst>
                <a:gd name="adj" fmla="val 158024"/>
              </a:avLst>
            </a:pr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6" name="Google Shape;36;p4"/>
            <p:cNvSpPr/>
            <p:nvPr/>
          </p:nvSpPr>
          <p:spPr>
            <a:xfrm>
              <a:off x="7279439" y="0"/>
              <a:ext cx="1503300" cy="863400"/>
            </a:xfrm>
            <a:prstGeom prst="parallelogram">
              <a:avLst>
                <a:gd name="adj" fmla="val 158024"/>
              </a:avLst>
            </a:pr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7" name="Google Shape;37;p4"/>
            <p:cNvSpPr/>
            <p:nvPr/>
          </p:nvSpPr>
          <p:spPr>
            <a:xfrm>
              <a:off x="6917201" y="0"/>
              <a:ext cx="1503300" cy="863400"/>
            </a:xfrm>
            <a:prstGeom prst="parallelogram">
              <a:avLst>
                <a:gd name="adj" fmla="val 158024"/>
              </a:avLst>
            </a:pr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nvGrpSpPr>
          <p:cNvPr id="38" name="Google Shape;38;p4"/>
          <p:cNvGrpSpPr/>
          <p:nvPr/>
        </p:nvGrpSpPr>
        <p:grpSpPr>
          <a:xfrm>
            <a:off x="199149" y="4055652"/>
            <a:ext cx="2795413" cy="1083308"/>
            <a:chOff x="6917201" y="0"/>
            <a:chExt cx="2227777" cy="863400"/>
          </a:xfrm>
        </p:grpSpPr>
        <p:sp>
          <p:nvSpPr>
            <p:cNvPr id="39" name="Google Shape;39;p4"/>
            <p:cNvSpPr/>
            <p:nvPr/>
          </p:nvSpPr>
          <p:spPr>
            <a:xfrm>
              <a:off x="7641677" y="0"/>
              <a:ext cx="1503300" cy="863400"/>
            </a:xfrm>
            <a:prstGeom prst="parallelogram">
              <a:avLst>
                <a:gd name="adj" fmla="val 158024"/>
              </a:avLst>
            </a:pr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0" name="Google Shape;40;p4"/>
            <p:cNvSpPr/>
            <p:nvPr/>
          </p:nvSpPr>
          <p:spPr>
            <a:xfrm>
              <a:off x="7279439" y="0"/>
              <a:ext cx="1503300" cy="863400"/>
            </a:xfrm>
            <a:prstGeom prst="parallelogram">
              <a:avLst>
                <a:gd name="adj" fmla="val 158024"/>
              </a:avLst>
            </a:pr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1" name="Google Shape;41;p4"/>
            <p:cNvSpPr/>
            <p:nvPr/>
          </p:nvSpPr>
          <p:spPr>
            <a:xfrm>
              <a:off x="6917201" y="0"/>
              <a:ext cx="1503300" cy="863400"/>
            </a:xfrm>
            <a:prstGeom prst="parallelogram">
              <a:avLst>
                <a:gd name="adj" fmla="val 158024"/>
              </a:avLst>
            </a:pr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sp>
        <p:nvSpPr>
          <p:cNvPr id="42" name="Google Shape;42;p4"/>
          <p:cNvSpPr txBox="1">
            <a:spLocks noGrp="1"/>
          </p:cNvSpPr>
          <p:nvPr>
            <p:ph type="ctrTitle"/>
          </p:nvPr>
        </p:nvSpPr>
        <p:spPr>
          <a:xfrm>
            <a:off x="1858703" y="1822833"/>
            <a:ext cx="5361300" cy="14481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3800"/>
              <a:buNone/>
              <a:defRPr sz="3800"/>
            </a:lvl1pPr>
            <a:lvl2pPr lvl="1" algn="ctr">
              <a:lnSpc>
                <a:spcPct val="100000"/>
              </a:lnSpc>
              <a:spcBef>
                <a:spcPts val="0"/>
              </a:spcBef>
              <a:spcAft>
                <a:spcPts val="0"/>
              </a:spcAft>
              <a:buSzPts val="3800"/>
              <a:buNone/>
              <a:defRPr sz="3800"/>
            </a:lvl2pPr>
            <a:lvl3pPr lvl="2" algn="ctr">
              <a:lnSpc>
                <a:spcPct val="100000"/>
              </a:lnSpc>
              <a:spcBef>
                <a:spcPts val="0"/>
              </a:spcBef>
              <a:spcAft>
                <a:spcPts val="0"/>
              </a:spcAft>
              <a:buSzPts val="3800"/>
              <a:buNone/>
              <a:defRPr sz="3800"/>
            </a:lvl3pPr>
            <a:lvl4pPr lvl="3" algn="ctr">
              <a:lnSpc>
                <a:spcPct val="100000"/>
              </a:lnSpc>
              <a:spcBef>
                <a:spcPts val="0"/>
              </a:spcBef>
              <a:spcAft>
                <a:spcPts val="0"/>
              </a:spcAft>
              <a:buSzPts val="3800"/>
              <a:buNone/>
              <a:defRPr sz="3800"/>
            </a:lvl4pPr>
            <a:lvl5pPr lvl="4" algn="ctr">
              <a:lnSpc>
                <a:spcPct val="100000"/>
              </a:lnSpc>
              <a:spcBef>
                <a:spcPts val="0"/>
              </a:spcBef>
              <a:spcAft>
                <a:spcPts val="0"/>
              </a:spcAft>
              <a:buSzPts val="3800"/>
              <a:buNone/>
              <a:defRPr sz="3800"/>
            </a:lvl5pPr>
            <a:lvl6pPr lvl="5" algn="ctr">
              <a:lnSpc>
                <a:spcPct val="100000"/>
              </a:lnSpc>
              <a:spcBef>
                <a:spcPts val="0"/>
              </a:spcBef>
              <a:spcAft>
                <a:spcPts val="0"/>
              </a:spcAft>
              <a:buSzPts val="3800"/>
              <a:buNone/>
              <a:defRPr sz="3800"/>
            </a:lvl6pPr>
            <a:lvl7pPr lvl="6" algn="ctr">
              <a:lnSpc>
                <a:spcPct val="100000"/>
              </a:lnSpc>
              <a:spcBef>
                <a:spcPts val="0"/>
              </a:spcBef>
              <a:spcAft>
                <a:spcPts val="0"/>
              </a:spcAft>
              <a:buSzPts val="3800"/>
              <a:buNone/>
              <a:defRPr sz="3800"/>
            </a:lvl7pPr>
            <a:lvl8pPr lvl="7" algn="ctr">
              <a:lnSpc>
                <a:spcPct val="100000"/>
              </a:lnSpc>
              <a:spcBef>
                <a:spcPts val="0"/>
              </a:spcBef>
              <a:spcAft>
                <a:spcPts val="0"/>
              </a:spcAft>
              <a:buSzPts val="3800"/>
              <a:buNone/>
              <a:defRPr sz="3800"/>
            </a:lvl8pPr>
            <a:lvl9pPr lvl="8" algn="ctr">
              <a:lnSpc>
                <a:spcPct val="100000"/>
              </a:lnSpc>
              <a:spcBef>
                <a:spcPts val="0"/>
              </a:spcBef>
              <a:spcAft>
                <a:spcPts val="0"/>
              </a:spcAft>
              <a:buSzPts val="3800"/>
              <a:buNone/>
              <a:defRPr sz="3800"/>
            </a:lvl9pPr>
          </a:lstStyle>
          <a:p>
            <a:endParaRPr/>
          </a:p>
        </p:txBody>
      </p:sp>
      <p:sp>
        <p:nvSpPr>
          <p:cNvPr id="43" name="Google Shape;43;p4"/>
          <p:cNvSpPr txBox="1">
            <a:spLocks noGrp="1"/>
          </p:cNvSpPr>
          <p:nvPr>
            <p:ph type="subTitle" idx="1"/>
          </p:nvPr>
        </p:nvSpPr>
        <p:spPr>
          <a:xfrm>
            <a:off x="1858700" y="3413158"/>
            <a:ext cx="5361300" cy="5226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Clr>
                <a:schemeClr val="lt1"/>
              </a:buClr>
              <a:buSzPts val="1600"/>
              <a:buNone/>
              <a:defRPr sz="1600">
                <a:solidFill>
                  <a:schemeClr val="lt1"/>
                </a:solidFill>
              </a:defRPr>
            </a:lvl1pPr>
            <a:lvl2pPr lvl="1" algn="ctr">
              <a:lnSpc>
                <a:spcPct val="100000"/>
              </a:lnSpc>
              <a:spcBef>
                <a:spcPts val="0"/>
              </a:spcBef>
              <a:spcAft>
                <a:spcPts val="0"/>
              </a:spcAft>
              <a:buClr>
                <a:schemeClr val="lt1"/>
              </a:buClr>
              <a:buSzPts val="1600"/>
              <a:buNone/>
              <a:defRPr sz="1600">
                <a:solidFill>
                  <a:schemeClr val="lt1"/>
                </a:solidFill>
              </a:defRPr>
            </a:lvl2pPr>
            <a:lvl3pPr lvl="2" algn="ctr">
              <a:lnSpc>
                <a:spcPct val="100000"/>
              </a:lnSpc>
              <a:spcBef>
                <a:spcPts val="0"/>
              </a:spcBef>
              <a:spcAft>
                <a:spcPts val="0"/>
              </a:spcAft>
              <a:buClr>
                <a:schemeClr val="lt1"/>
              </a:buClr>
              <a:buSzPts val="1600"/>
              <a:buNone/>
              <a:defRPr sz="1600">
                <a:solidFill>
                  <a:schemeClr val="lt1"/>
                </a:solidFill>
              </a:defRPr>
            </a:lvl3pPr>
            <a:lvl4pPr lvl="3" algn="ctr">
              <a:lnSpc>
                <a:spcPct val="100000"/>
              </a:lnSpc>
              <a:spcBef>
                <a:spcPts val="0"/>
              </a:spcBef>
              <a:spcAft>
                <a:spcPts val="0"/>
              </a:spcAft>
              <a:buClr>
                <a:schemeClr val="lt1"/>
              </a:buClr>
              <a:buSzPts val="1600"/>
              <a:buNone/>
              <a:defRPr sz="1600">
                <a:solidFill>
                  <a:schemeClr val="lt1"/>
                </a:solidFill>
              </a:defRPr>
            </a:lvl4pPr>
            <a:lvl5pPr lvl="4" algn="ctr">
              <a:lnSpc>
                <a:spcPct val="100000"/>
              </a:lnSpc>
              <a:spcBef>
                <a:spcPts val="0"/>
              </a:spcBef>
              <a:spcAft>
                <a:spcPts val="0"/>
              </a:spcAft>
              <a:buClr>
                <a:schemeClr val="lt1"/>
              </a:buClr>
              <a:buSzPts val="1600"/>
              <a:buNone/>
              <a:defRPr sz="1600">
                <a:solidFill>
                  <a:schemeClr val="lt1"/>
                </a:solidFill>
              </a:defRPr>
            </a:lvl5pPr>
            <a:lvl6pPr lvl="5" algn="ctr">
              <a:lnSpc>
                <a:spcPct val="100000"/>
              </a:lnSpc>
              <a:spcBef>
                <a:spcPts val="0"/>
              </a:spcBef>
              <a:spcAft>
                <a:spcPts val="0"/>
              </a:spcAft>
              <a:buClr>
                <a:schemeClr val="lt1"/>
              </a:buClr>
              <a:buSzPts val="1600"/>
              <a:buNone/>
              <a:defRPr sz="1600">
                <a:solidFill>
                  <a:schemeClr val="lt1"/>
                </a:solidFill>
              </a:defRPr>
            </a:lvl6pPr>
            <a:lvl7pPr lvl="6" algn="ctr">
              <a:lnSpc>
                <a:spcPct val="100000"/>
              </a:lnSpc>
              <a:spcBef>
                <a:spcPts val="0"/>
              </a:spcBef>
              <a:spcAft>
                <a:spcPts val="0"/>
              </a:spcAft>
              <a:buClr>
                <a:schemeClr val="lt1"/>
              </a:buClr>
              <a:buSzPts val="1600"/>
              <a:buNone/>
              <a:defRPr sz="1600">
                <a:solidFill>
                  <a:schemeClr val="lt1"/>
                </a:solidFill>
              </a:defRPr>
            </a:lvl7pPr>
            <a:lvl8pPr lvl="7" algn="ctr">
              <a:lnSpc>
                <a:spcPct val="100000"/>
              </a:lnSpc>
              <a:spcBef>
                <a:spcPts val="0"/>
              </a:spcBef>
              <a:spcAft>
                <a:spcPts val="0"/>
              </a:spcAft>
              <a:buClr>
                <a:schemeClr val="lt1"/>
              </a:buClr>
              <a:buSzPts val="1600"/>
              <a:buNone/>
              <a:defRPr sz="1600">
                <a:solidFill>
                  <a:schemeClr val="lt1"/>
                </a:solidFill>
              </a:defRPr>
            </a:lvl8pPr>
            <a:lvl9pPr lvl="8" algn="ctr">
              <a:lnSpc>
                <a:spcPct val="100000"/>
              </a:lnSpc>
              <a:spcBef>
                <a:spcPts val="0"/>
              </a:spcBef>
              <a:spcAft>
                <a:spcPts val="0"/>
              </a:spcAft>
              <a:buClr>
                <a:schemeClr val="lt1"/>
              </a:buClr>
              <a:buSzPts val="1600"/>
              <a:buNone/>
              <a:defRPr sz="1600">
                <a:solidFill>
                  <a:schemeClr val="lt1"/>
                </a:solidFill>
              </a:defRPr>
            </a:lvl9pPr>
          </a:lstStyle>
          <a:p>
            <a:endParaRPr/>
          </a:p>
        </p:txBody>
      </p:sp>
      <p:sp>
        <p:nvSpPr>
          <p:cNvPr id="44" name="Google Shape;44;p4"/>
          <p:cNvSpPr txBox="1">
            <a:spLocks noGrp="1"/>
          </p:cNvSpPr>
          <p:nvPr>
            <p:ph type="sldNum" idx="12"/>
          </p:nvPr>
        </p:nvSpPr>
        <p:spPr>
          <a:xfrm>
            <a:off x="8390734" y="4543668"/>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bg>
      <p:bgPr>
        <a:solidFill>
          <a:schemeClr val="accent3"/>
        </a:solidFill>
        <a:effectLst/>
      </p:bgPr>
    </p:bg>
    <p:spTree>
      <p:nvGrpSpPr>
        <p:cNvPr id="1" name="Shape 45"/>
        <p:cNvGrpSpPr/>
        <p:nvPr/>
      </p:nvGrpSpPr>
      <p:grpSpPr>
        <a:xfrm>
          <a:off x="0" y="0"/>
          <a:ext cx="0" cy="0"/>
          <a:chOff x="0" y="0"/>
          <a:chExt cx="0" cy="0"/>
        </a:xfrm>
      </p:grpSpPr>
      <p:sp>
        <p:nvSpPr>
          <p:cNvPr id="46" name="Google Shape;46;p5"/>
          <p:cNvSpPr/>
          <p:nvPr/>
        </p:nvSpPr>
        <p:spPr>
          <a:xfrm flipH="1">
            <a:off x="4757100" y="2309400"/>
            <a:ext cx="4386900" cy="2834100"/>
          </a:xfrm>
          <a:prstGeom prst="rtTriangle">
            <a:avLst/>
          </a:pr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nvGrpSpPr>
          <p:cNvPr id="47" name="Google Shape;47;p5"/>
          <p:cNvGrpSpPr/>
          <p:nvPr/>
        </p:nvGrpSpPr>
        <p:grpSpPr>
          <a:xfrm>
            <a:off x="5594190" y="3961115"/>
            <a:ext cx="2910144" cy="1182340"/>
            <a:chOff x="6917201" y="0"/>
            <a:chExt cx="2227777" cy="863400"/>
          </a:xfrm>
        </p:grpSpPr>
        <p:sp>
          <p:nvSpPr>
            <p:cNvPr id="48" name="Google Shape;48;p5"/>
            <p:cNvSpPr/>
            <p:nvPr/>
          </p:nvSpPr>
          <p:spPr>
            <a:xfrm>
              <a:off x="7641677" y="0"/>
              <a:ext cx="1503300" cy="863400"/>
            </a:xfrm>
            <a:prstGeom prst="parallelogram">
              <a:avLst>
                <a:gd name="adj" fmla="val 158024"/>
              </a:avLst>
            </a:prstGeom>
            <a:solidFill>
              <a:schemeClr val="accent3"/>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9" name="Google Shape;49;p5"/>
            <p:cNvSpPr/>
            <p:nvPr/>
          </p:nvSpPr>
          <p:spPr>
            <a:xfrm>
              <a:off x="7279439" y="0"/>
              <a:ext cx="1503300" cy="863400"/>
            </a:xfrm>
            <a:prstGeom prst="parallelogram">
              <a:avLst>
                <a:gd name="adj" fmla="val 158024"/>
              </a:avLst>
            </a:prstGeom>
            <a:solidFill>
              <a:schemeClr val="accent3"/>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0" name="Google Shape;50;p5"/>
            <p:cNvSpPr/>
            <p:nvPr/>
          </p:nvSpPr>
          <p:spPr>
            <a:xfrm>
              <a:off x="6917201" y="0"/>
              <a:ext cx="1503300" cy="863400"/>
            </a:xfrm>
            <a:prstGeom prst="parallelogram">
              <a:avLst>
                <a:gd name="adj" fmla="val 158024"/>
              </a:avLst>
            </a:prstGeom>
            <a:solidFill>
              <a:schemeClr val="accent3"/>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nvGrpSpPr>
          <p:cNvPr id="51" name="Google Shape;51;p5"/>
          <p:cNvGrpSpPr/>
          <p:nvPr/>
        </p:nvGrpSpPr>
        <p:grpSpPr>
          <a:xfrm>
            <a:off x="199149" y="2"/>
            <a:ext cx="2795413" cy="1083308"/>
            <a:chOff x="6917201" y="0"/>
            <a:chExt cx="2227777" cy="863400"/>
          </a:xfrm>
        </p:grpSpPr>
        <p:sp>
          <p:nvSpPr>
            <p:cNvPr id="52" name="Google Shape;52;p5"/>
            <p:cNvSpPr/>
            <p:nvPr/>
          </p:nvSpPr>
          <p:spPr>
            <a:xfrm>
              <a:off x="7641677" y="0"/>
              <a:ext cx="1503300" cy="863400"/>
            </a:xfrm>
            <a:prstGeom prst="parallelogram">
              <a:avLst>
                <a:gd name="adj" fmla="val 158024"/>
              </a:avLst>
            </a:prstGeom>
            <a:solidFill>
              <a:schemeClr val="dk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3" name="Google Shape;53;p5"/>
            <p:cNvSpPr/>
            <p:nvPr/>
          </p:nvSpPr>
          <p:spPr>
            <a:xfrm>
              <a:off x="7279439" y="0"/>
              <a:ext cx="1503300" cy="863400"/>
            </a:xfrm>
            <a:prstGeom prst="parallelogram">
              <a:avLst>
                <a:gd name="adj" fmla="val 158024"/>
              </a:avLst>
            </a:prstGeom>
            <a:solidFill>
              <a:schemeClr val="dk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4" name="Google Shape;54;p5"/>
            <p:cNvSpPr/>
            <p:nvPr/>
          </p:nvSpPr>
          <p:spPr>
            <a:xfrm>
              <a:off x="6917201" y="0"/>
              <a:ext cx="1503300" cy="863400"/>
            </a:xfrm>
            <a:prstGeom prst="parallelogram">
              <a:avLst>
                <a:gd name="adj" fmla="val 158024"/>
              </a:avLst>
            </a:prstGeom>
            <a:solidFill>
              <a:schemeClr val="dk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sp>
        <p:nvSpPr>
          <p:cNvPr id="55" name="Google Shape;55;p5"/>
          <p:cNvSpPr txBox="1">
            <a:spLocks noGrp="1"/>
          </p:cNvSpPr>
          <p:nvPr>
            <p:ph type="title"/>
          </p:nvPr>
        </p:nvSpPr>
        <p:spPr>
          <a:xfrm>
            <a:off x="1888684" y="1746100"/>
            <a:ext cx="5377500" cy="16461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Clr>
                <a:schemeClr val="dk2"/>
              </a:buClr>
              <a:buSzPts val="3200"/>
              <a:buNone/>
              <a:defRPr sz="3200">
                <a:solidFill>
                  <a:schemeClr val="dk2"/>
                </a:solidFill>
              </a:defRPr>
            </a:lvl1pPr>
            <a:lvl2pPr lvl="1" algn="ctr">
              <a:lnSpc>
                <a:spcPct val="100000"/>
              </a:lnSpc>
              <a:spcBef>
                <a:spcPts val="0"/>
              </a:spcBef>
              <a:spcAft>
                <a:spcPts val="0"/>
              </a:spcAft>
              <a:buClr>
                <a:schemeClr val="dk2"/>
              </a:buClr>
              <a:buSzPts val="3200"/>
              <a:buNone/>
              <a:defRPr sz="3200">
                <a:solidFill>
                  <a:schemeClr val="dk2"/>
                </a:solidFill>
              </a:defRPr>
            </a:lvl2pPr>
            <a:lvl3pPr lvl="2" algn="ctr">
              <a:lnSpc>
                <a:spcPct val="100000"/>
              </a:lnSpc>
              <a:spcBef>
                <a:spcPts val="0"/>
              </a:spcBef>
              <a:spcAft>
                <a:spcPts val="0"/>
              </a:spcAft>
              <a:buClr>
                <a:schemeClr val="dk2"/>
              </a:buClr>
              <a:buSzPts val="3200"/>
              <a:buNone/>
              <a:defRPr sz="3200">
                <a:solidFill>
                  <a:schemeClr val="dk2"/>
                </a:solidFill>
              </a:defRPr>
            </a:lvl3pPr>
            <a:lvl4pPr lvl="3" algn="ctr">
              <a:lnSpc>
                <a:spcPct val="100000"/>
              </a:lnSpc>
              <a:spcBef>
                <a:spcPts val="0"/>
              </a:spcBef>
              <a:spcAft>
                <a:spcPts val="0"/>
              </a:spcAft>
              <a:buClr>
                <a:schemeClr val="dk2"/>
              </a:buClr>
              <a:buSzPts val="3200"/>
              <a:buNone/>
              <a:defRPr sz="3200">
                <a:solidFill>
                  <a:schemeClr val="dk2"/>
                </a:solidFill>
              </a:defRPr>
            </a:lvl4pPr>
            <a:lvl5pPr lvl="4" algn="ctr">
              <a:lnSpc>
                <a:spcPct val="100000"/>
              </a:lnSpc>
              <a:spcBef>
                <a:spcPts val="0"/>
              </a:spcBef>
              <a:spcAft>
                <a:spcPts val="0"/>
              </a:spcAft>
              <a:buClr>
                <a:schemeClr val="dk2"/>
              </a:buClr>
              <a:buSzPts val="3200"/>
              <a:buNone/>
              <a:defRPr sz="3200">
                <a:solidFill>
                  <a:schemeClr val="dk2"/>
                </a:solidFill>
              </a:defRPr>
            </a:lvl5pPr>
            <a:lvl6pPr lvl="5" algn="ctr">
              <a:lnSpc>
                <a:spcPct val="100000"/>
              </a:lnSpc>
              <a:spcBef>
                <a:spcPts val="0"/>
              </a:spcBef>
              <a:spcAft>
                <a:spcPts val="0"/>
              </a:spcAft>
              <a:buClr>
                <a:schemeClr val="dk2"/>
              </a:buClr>
              <a:buSzPts val="3200"/>
              <a:buNone/>
              <a:defRPr sz="3200">
                <a:solidFill>
                  <a:schemeClr val="dk2"/>
                </a:solidFill>
              </a:defRPr>
            </a:lvl6pPr>
            <a:lvl7pPr lvl="6" algn="ctr">
              <a:lnSpc>
                <a:spcPct val="100000"/>
              </a:lnSpc>
              <a:spcBef>
                <a:spcPts val="0"/>
              </a:spcBef>
              <a:spcAft>
                <a:spcPts val="0"/>
              </a:spcAft>
              <a:buClr>
                <a:schemeClr val="dk2"/>
              </a:buClr>
              <a:buSzPts val="3200"/>
              <a:buNone/>
              <a:defRPr sz="3200">
                <a:solidFill>
                  <a:schemeClr val="dk2"/>
                </a:solidFill>
              </a:defRPr>
            </a:lvl7pPr>
            <a:lvl8pPr lvl="7" algn="ctr">
              <a:lnSpc>
                <a:spcPct val="100000"/>
              </a:lnSpc>
              <a:spcBef>
                <a:spcPts val="0"/>
              </a:spcBef>
              <a:spcAft>
                <a:spcPts val="0"/>
              </a:spcAft>
              <a:buClr>
                <a:schemeClr val="dk2"/>
              </a:buClr>
              <a:buSzPts val="3200"/>
              <a:buNone/>
              <a:defRPr sz="3200">
                <a:solidFill>
                  <a:schemeClr val="dk2"/>
                </a:solidFill>
              </a:defRPr>
            </a:lvl8pPr>
            <a:lvl9pPr lvl="8" algn="ctr">
              <a:lnSpc>
                <a:spcPct val="100000"/>
              </a:lnSpc>
              <a:spcBef>
                <a:spcPts val="0"/>
              </a:spcBef>
              <a:spcAft>
                <a:spcPts val="0"/>
              </a:spcAft>
              <a:buClr>
                <a:schemeClr val="dk2"/>
              </a:buClr>
              <a:buSzPts val="3200"/>
              <a:buNone/>
              <a:defRPr sz="3200">
                <a:solidFill>
                  <a:schemeClr val="dk2"/>
                </a:solidFill>
              </a:defRPr>
            </a:lvl9pPr>
          </a:lstStyle>
          <a:p>
            <a:endParaRPr/>
          </a:p>
        </p:txBody>
      </p:sp>
      <p:sp>
        <p:nvSpPr>
          <p:cNvPr id="56" name="Google Shape;56;p5"/>
          <p:cNvSpPr txBox="1">
            <a:spLocks noGrp="1"/>
          </p:cNvSpPr>
          <p:nvPr>
            <p:ph type="sldNum" idx="12"/>
          </p:nvPr>
        </p:nvSpPr>
        <p:spPr>
          <a:xfrm>
            <a:off x="8390734" y="4543668"/>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body" type="tx">
  <p:cSld name="TITLE_AND_BODY">
    <p:bg>
      <p:bgPr>
        <a:solidFill>
          <a:schemeClr val="dk2"/>
        </a:solidFill>
        <a:effectLst/>
      </p:bgPr>
    </p:bg>
    <p:spTree>
      <p:nvGrpSpPr>
        <p:cNvPr id="1" name="Shape 57"/>
        <p:cNvGrpSpPr/>
        <p:nvPr/>
      </p:nvGrpSpPr>
      <p:grpSpPr>
        <a:xfrm>
          <a:off x="0" y="0"/>
          <a:ext cx="0" cy="0"/>
          <a:chOff x="0" y="0"/>
          <a:chExt cx="0" cy="0"/>
        </a:xfrm>
      </p:grpSpPr>
      <p:sp>
        <p:nvSpPr>
          <p:cNvPr id="58" name="Google Shape;58;p6"/>
          <p:cNvSpPr/>
          <p:nvPr/>
        </p:nvSpPr>
        <p:spPr>
          <a:xfrm flipH="1">
            <a:off x="3582600" y="1550700"/>
            <a:ext cx="5561400" cy="3592800"/>
          </a:xfrm>
          <a:prstGeom prst="rtTriangle">
            <a:avLst/>
          </a:prstGeom>
          <a:solidFill>
            <a:schemeClr val="l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9" name="Google Shape;59;p6"/>
          <p:cNvSpPr/>
          <p:nvPr/>
        </p:nvSpPr>
        <p:spPr>
          <a:xfrm>
            <a:off x="31" y="2824500"/>
            <a:ext cx="7370400" cy="2319000"/>
          </a:xfrm>
          <a:prstGeom prst="rtTriangle">
            <a:avLst/>
          </a:prstGeom>
          <a:solidFill>
            <a:schemeClr val="accent3"/>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0" name="Google Shape;60;p6"/>
          <p:cNvSpPr/>
          <p:nvPr/>
        </p:nvSpPr>
        <p:spPr>
          <a:xfrm>
            <a:off x="203225" y="206250"/>
            <a:ext cx="8737500" cy="4731000"/>
          </a:xfrm>
          <a:prstGeom prst="rect">
            <a:avLst/>
          </a:prstGeom>
          <a:solidFill>
            <a:schemeClr val="dk1"/>
          </a:solidFill>
          <a:ln>
            <a:noFill/>
          </a:ln>
          <a:effectLst>
            <a:outerShdw blurRad="228600" sx="101000" sy="101000" algn="ctr" rotWithShape="0">
              <a:srgbClr val="000000">
                <a:alpha val="40000"/>
              </a:srgbClr>
            </a:outerShdw>
          </a:effectLst>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1" name="Google Shape;61;p6"/>
          <p:cNvSpPr txBox="1">
            <a:spLocks noGrp="1"/>
          </p:cNvSpPr>
          <p:nvPr>
            <p:ph type="title"/>
          </p:nvPr>
        </p:nvSpPr>
        <p:spPr>
          <a:xfrm>
            <a:off x="819150" y="845600"/>
            <a:ext cx="7505700" cy="954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3000"/>
              <a:buNone/>
              <a:defRPr sz="3000"/>
            </a:lvl1pPr>
            <a:lvl2pPr lvl="1" algn="l">
              <a:lnSpc>
                <a:spcPct val="100000"/>
              </a:lnSpc>
              <a:spcBef>
                <a:spcPts val="0"/>
              </a:spcBef>
              <a:spcAft>
                <a:spcPts val="0"/>
              </a:spcAft>
              <a:buSzPts val="3000"/>
              <a:buNone/>
              <a:defRPr sz="3000"/>
            </a:lvl2pPr>
            <a:lvl3pPr lvl="2" algn="l">
              <a:lnSpc>
                <a:spcPct val="100000"/>
              </a:lnSpc>
              <a:spcBef>
                <a:spcPts val="0"/>
              </a:spcBef>
              <a:spcAft>
                <a:spcPts val="0"/>
              </a:spcAft>
              <a:buSzPts val="3000"/>
              <a:buNone/>
              <a:defRPr sz="3000"/>
            </a:lvl3pPr>
            <a:lvl4pPr lvl="3" algn="l">
              <a:lnSpc>
                <a:spcPct val="100000"/>
              </a:lnSpc>
              <a:spcBef>
                <a:spcPts val="0"/>
              </a:spcBef>
              <a:spcAft>
                <a:spcPts val="0"/>
              </a:spcAft>
              <a:buSzPts val="3000"/>
              <a:buNone/>
              <a:defRPr sz="3000"/>
            </a:lvl4pPr>
            <a:lvl5pPr lvl="4" algn="l">
              <a:lnSpc>
                <a:spcPct val="100000"/>
              </a:lnSpc>
              <a:spcBef>
                <a:spcPts val="0"/>
              </a:spcBef>
              <a:spcAft>
                <a:spcPts val="0"/>
              </a:spcAft>
              <a:buSzPts val="3000"/>
              <a:buNone/>
              <a:defRPr sz="3000"/>
            </a:lvl5pPr>
            <a:lvl6pPr lvl="5" algn="l">
              <a:lnSpc>
                <a:spcPct val="100000"/>
              </a:lnSpc>
              <a:spcBef>
                <a:spcPts val="0"/>
              </a:spcBef>
              <a:spcAft>
                <a:spcPts val="0"/>
              </a:spcAft>
              <a:buSzPts val="3000"/>
              <a:buNone/>
              <a:defRPr sz="3000"/>
            </a:lvl6pPr>
            <a:lvl7pPr lvl="6" algn="l">
              <a:lnSpc>
                <a:spcPct val="100000"/>
              </a:lnSpc>
              <a:spcBef>
                <a:spcPts val="0"/>
              </a:spcBef>
              <a:spcAft>
                <a:spcPts val="0"/>
              </a:spcAft>
              <a:buSzPts val="3000"/>
              <a:buNone/>
              <a:defRPr sz="3000"/>
            </a:lvl7pPr>
            <a:lvl8pPr lvl="7" algn="l">
              <a:lnSpc>
                <a:spcPct val="100000"/>
              </a:lnSpc>
              <a:spcBef>
                <a:spcPts val="0"/>
              </a:spcBef>
              <a:spcAft>
                <a:spcPts val="0"/>
              </a:spcAft>
              <a:buSzPts val="3000"/>
              <a:buNone/>
              <a:defRPr sz="3000"/>
            </a:lvl8pPr>
            <a:lvl9pPr lvl="8" algn="l">
              <a:lnSpc>
                <a:spcPct val="100000"/>
              </a:lnSpc>
              <a:spcBef>
                <a:spcPts val="0"/>
              </a:spcBef>
              <a:spcAft>
                <a:spcPts val="0"/>
              </a:spcAft>
              <a:buSzPts val="3000"/>
              <a:buNone/>
              <a:defRPr sz="3000"/>
            </a:lvl9pPr>
          </a:lstStyle>
          <a:p>
            <a:endParaRPr/>
          </a:p>
        </p:txBody>
      </p:sp>
      <p:sp>
        <p:nvSpPr>
          <p:cNvPr id="62" name="Google Shape;62;p6"/>
          <p:cNvSpPr txBox="1">
            <a:spLocks noGrp="1"/>
          </p:cNvSpPr>
          <p:nvPr>
            <p:ph type="body" idx="1"/>
          </p:nvPr>
        </p:nvSpPr>
        <p:spPr>
          <a:xfrm>
            <a:off x="819150" y="1990725"/>
            <a:ext cx="7505700" cy="2448000"/>
          </a:xfrm>
          <a:prstGeom prst="rect">
            <a:avLst/>
          </a:prstGeom>
          <a:noFill/>
          <a:ln>
            <a:noFill/>
          </a:ln>
        </p:spPr>
        <p:txBody>
          <a:bodyPr spcFirstLastPara="1" wrap="square" lIns="91425" tIns="91425" rIns="91425" bIns="91425" anchor="t" anchorCtr="0">
            <a:noAutofit/>
          </a:bodyPr>
          <a:lstStyle>
            <a:lvl1pPr marL="457200" lvl="0" indent="-311150" algn="l">
              <a:lnSpc>
                <a:spcPct val="115000"/>
              </a:lnSpc>
              <a:spcBef>
                <a:spcPts val="0"/>
              </a:spcBef>
              <a:spcAft>
                <a:spcPts val="0"/>
              </a:spcAft>
              <a:buSzPts val="1300"/>
              <a:buChar char="●"/>
              <a:defRPr/>
            </a:lvl1pPr>
            <a:lvl2pPr marL="914400" lvl="1" indent="-298450" algn="l">
              <a:lnSpc>
                <a:spcPct val="115000"/>
              </a:lnSpc>
              <a:spcBef>
                <a:spcPts val="1600"/>
              </a:spcBef>
              <a:spcAft>
                <a:spcPts val="0"/>
              </a:spcAft>
              <a:buSzPts val="1100"/>
              <a:buChar char="○"/>
              <a:defRPr/>
            </a:lvl2pPr>
            <a:lvl3pPr marL="1371600" lvl="2" indent="-298450" algn="l">
              <a:lnSpc>
                <a:spcPct val="115000"/>
              </a:lnSpc>
              <a:spcBef>
                <a:spcPts val="1600"/>
              </a:spcBef>
              <a:spcAft>
                <a:spcPts val="0"/>
              </a:spcAft>
              <a:buSzPts val="1100"/>
              <a:buChar char="■"/>
              <a:defRPr/>
            </a:lvl3pPr>
            <a:lvl4pPr marL="1828800" lvl="3" indent="-298450" algn="l">
              <a:lnSpc>
                <a:spcPct val="115000"/>
              </a:lnSpc>
              <a:spcBef>
                <a:spcPts val="1600"/>
              </a:spcBef>
              <a:spcAft>
                <a:spcPts val="0"/>
              </a:spcAft>
              <a:buSzPts val="1100"/>
              <a:buChar char="●"/>
              <a:defRPr/>
            </a:lvl4pPr>
            <a:lvl5pPr marL="2286000" lvl="4" indent="-298450" algn="l">
              <a:lnSpc>
                <a:spcPct val="115000"/>
              </a:lnSpc>
              <a:spcBef>
                <a:spcPts val="1600"/>
              </a:spcBef>
              <a:spcAft>
                <a:spcPts val="0"/>
              </a:spcAft>
              <a:buSzPts val="1100"/>
              <a:buChar char="○"/>
              <a:defRPr/>
            </a:lvl5pPr>
            <a:lvl6pPr marL="2743200" lvl="5" indent="-298450" algn="l">
              <a:lnSpc>
                <a:spcPct val="115000"/>
              </a:lnSpc>
              <a:spcBef>
                <a:spcPts val="1600"/>
              </a:spcBef>
              <a:spcAft>
                <a:spcPts val="0"/>
              </a:spcAft>
              <a:buSzPts val="1100"/>
              <a:buChar char="■"/>
              <a:defRPr/>
            </a:lvl6pPr>
            <a:lvl7pPr marL="3200400" lvl="6" indent="-298450" algn="l">
              <a:lnSpc>
                <a:spcPct val="115000"/>
              </a:lnSpc>
              <a:spcBef>
                <a:spcPts val="1600"/>
              </a:spcBef>
              <a:spcAft>
                <a:spcPts val="0"/>
              </a:spcAft>
              <a:buSzPts val="1100"/>
              <a:buChar char="●"/>
              <a:defRPr/>
            </a:lvl7pPr>
            <a:lvl8pPr marL="3657600" lvl="7" indent="-298450" algn="l">
              <a:lnSpc>
                <a:spcPct val="115000"/>
              </a:lnSpc>
              <a:spcBef>
                <a:spcPts val="1600"/>
              </a:spcBef>
              <a:spcAft>
                <a:spcPts val="0"/>
              </a:spcAft>
              <a:buSzPts val="1100"/>
              <a:buChar char="○"/>
              <a:defRPr/>
            </a:lvl8pPr>
            <a:lvl9pPr marL="4114800" lvl="8" indent="-298450" algn="l">
              <a:lnSpc>
                <a:spcPct val="115000"/>
              </a:lnSpc>
              <a:spcBef>
                <a:spcPts val="1600"/>
              </a:spcBef>
              <a:spcAft>
                <a:spcPts val="1600"/>
              </a:spcAft>
              <a:buSzPts val="1100"/>
              <a:buChar char="■"/>
              <a:defRPr/>
            </a:lvl9pPr>
          </a:lstStyle>
          <a:p>
            <a:endParaRPr/>
          </a:p>
        </p:txBody>
      </p:sp>
      <p:sp>
        <p:nvSpPr>
          <p:cNvPr id="63" name="Google Shape;63;p6"/>
          <p:cNvSpPr txBox="1">
            <a:spLocks noGrp="1"/>
          </p:cNvSpPr>
          <p:nvPr>
            <p:ph type="sldNum" idx="12"/>
          </p:nvPr>
        </p:nvSpPr>
        <p:spPr>
          <a:xfrm>
            <a:off x="8390734" y="4543668"/>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bg>
      <p:bgPr>
        <a:solidFill>
          <a:schemeClr val="dk2"/>
        </a:solidFill>
        <a:effectLst/>
      </p:bgPr>
    </p:bg>
    <p:spTree>
      <p:nvGrpSpPr>
        <p:cNvPr id="1" name="Shape 64"/>
        <p:cNvGrpSpPr/>
        <p:nvPr/>
      </p:nvGrpSpPr>
      <p:grpSpPr>
        <a:xfrm>
          <a:off x="0" y="0"/>
          <a:ext cx="0" cy="0"/>
          <a:chOff x="0" y="0"/>
          <a:chExt cx="0" cy="0"/>
        </a:xfrm>
      </p:grpSpPr>
      <p:sp>
        <p:nvSpPr>
          <p:cNvPr id="65" name="Google Shape;65;p7"/>
          <p:cNvSpPr/>
          <p:nvPr/>
        </p:nvSpPr>
        <p:spPr>
          <a:xfrm flipH="1">
            <a:off x="3582600" y="1550700"/>
            <a:ext cx="5561400" cy="3592800"/>
          </a:xfrm>
          <a:prstGeom prst="rtTriangle">
            <a:avLst/>
          </a:prstGeom>
          <a:solidFill>
            <a:schemeClr val="l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6" name="Google Shape;66;p7"/>
          <p:cNvSpPr/>
          <p:nvPr/>
        </p:nvSpPr>
        <p:spPr>
          <a:xfrm>
            <a:off x="31" y="2824500"/>
            <a:ext cx="7370400" cy="2319000"/>
          </a:xfrm>
          <a:prstGeom prst="rtTriangle">
            <a:avLst/>
          </a:prstGeom>
          <a:solidFill>
            <a:schemeClr val="accent3"/>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7" name="Google Shape;67;p7"/>
          <p:cNvSpPr/>
          <p:nvPr/>
        </p:nvSpPr>
        <p:spPr>
          <a:xfrm>
            <a:off x="203225" y="206250"/>
            <a:ext cx="8737500" cy="4731000"/>
          </a:xfrm>
          <a:prstGeom prst="rect">
            <a:avLst/>
          </a:prstGeom>
          <a:solidFill>
            <a:schemeClr val="dk1"/>
          </a:solidFill>
          <a:ln>
            <a:noFill/>
          </a:ln>
          <a:effectLst>
            <a:outerShdw blurRad="228600" sx="101000" sy="101000" algn="ctr" rotWithShape="0">
              <a:srgbClr val="000000">
                <a:alpha val="40000"/>
              </a:srgbClr>
            </a:outerShdw>
          </a:effectLst>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8" name="Google Shape;68;p7"/>
          <p:cNvSpPr txBox="1">
            <a:spLocks noGrp="1"/>
          </p:cNvSpPr>
          <p:nvPr>
            <p:ph type="title"/>
          </p:nvPr>
        </p:nvSpPr>
        <p:spPr>
          <a:xfrm>
            <a:off x="819150" y="845600"/>
            <a:ext cx="7505700" cy="954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3000"/>
              <a:buNone/>
              <a:defRPr sz="3000"/>
            </a:lvl1pPr>
            <a:lvl2pPr lvl="1" algn="l">
              <a:lnSpc>
                <a:spcPct val="100000"/>
              </a:lnSpc>
              <a:spcBef>
                <a:spcPts val="0"/>
              </a:spcBef>
              <a:spcAft>
                <a:spcPts val="0"/>
              </a:spcAft>
              <a:buSzPts val="3000"/>
              <a:buNone/>
              <a:defRPr sz="3000"/>
            </a:lvl2pPr>
            <a:lvl3pPr lvl="2" algn="l">
              <a:lnSpc>
                <a:spcPct val="100000"/>
              </a:lnSpc>
              <a:spcBef>
                <a:spcPts val="0"/>
              </a:spcBef>
              <a:spcAft>
                <a:spcPts val="0"/>
              </a:spcAft>
              <a:buSzPts val="3000"/>
              <a:buNone/>
              <a:defRPr sz="3000"/>
            </a:lvl3pPr>
            <a:lvl4pPr lvl="3" algn="l">
              <a:lnSpc>
                <a:spcPct val="100000"/>
              </a:lnSpc>
              <a:spcBef>
                <a:spcPts val="0"/>
              </a:spcBef>
              <a:spcAft>
                <a:spcPts val="0"/>
              </a:spcAft>
              <a:buSzPts val="3000"/>
              <a:buNone/>
              <a:defRPr sz="3000"/>
            </a:lvl4pPr>
            <a:lvl5pPr lvl="4" algn="l">
              <a:lnSpc>
                <a:spcPct val="100000"/>
              </a:lnSpc>
              <a:spcBef>
                <a:spcPts val="0"/>
              </a:spcBef>
              <a:spcAft>
                <a:spcPts val="0"/>
              </a:spcAft>
              <a:buSzPts val="3000"/>
              <a:buNone/>
              <a:defRPr sz="3000"/>
            </a:lvl5pPr>
            <a:lvl6pPr lvl="5" algn="l">
              <a:lnSpc>
                <a:spcPct val="100000"/>
              </a:lnSpc>
              <a:spcBef>
                <a:spcPts val="0"/>
              </a:spcBef>
              <a:spcAft>
                <a:spcPts val="0"/>
              </a:spcAft>
              <a:buSzPts val="3000"/>
              <a:buNone/>
              <a:defRPr sz="3000"/>
            </a:lvl6pPr>
            <a:lvl7pPr lvl="6" algn="l">
              <a:lnSpc>
                <a:spcPct val="100000"/>
              </a:lnSpc>
              <a:spcBef>
                <a:spcPts val="0"/>
              </a:spcBef>
              <a:spcAft>
                <a:spcPts val="0"/>
              </a:spcAft>
              <a:buSzPts val="3000"/>
              <a:buNone/>
              <a:defRPr sz="3000"/>
            </a:lvl7pPr>
            <a:lvl8pPr lvl="7" algn="l">
              <a:lnSpc>
                <a:spcPct val="100000"/>
              </a:lnSpc>
              <a:spcBef>
                <a:spcPts val="0"/>
              </a:spcBef>
              <a:spcAft>
                <a:spcPts val="0"/>
              </a:spcAft>
              <a:buSzPts val="3000"/>
              <a:buNone/>
              <a:defRPr sz="3000"/>
            </a:lvl8pPr>
            <a:lvl9pPr lvl="8" algn="l">
              <a:lnSpc>
                <a:spcPct val="100000"/>
              </a:lnSpc>
              <a:spcBef>
                <a:spcPts val="0"/>
              </a:spcBef>
              <a:spcAft>
                <a:spcPts val="0"/>
              </a:spcAft>
              <a:buSzPts val="3000"/>
              <a:buNone/>
              <a:defRPr sz="3000"/>
            </a:lvl9pPr>
          </a:lstStyle>
          <a:p>
            <a:endParaRPr/>
          </a:p>
        </p:txBody>
      </p:sp>
      <p:sp>
        <p:nvSpPr>
          <p:cNvPr id="69" name="Google Shape;69;p7"/>
          <p:cNvSpPr txBox="1">
            <a:spLocks noGrp="1"/>
          </p:cNvSpPr>
          <p:nvPr>
            <p:ph type="sldNum" idx="12"/>
          </p:nvPr>
        </p:nvSpPr>
        <p:spPr>
          <a:xfrm>
            <a:off x="8390734" y="4543668"/>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bg>
      <p:bgPr>
        <a:solidFill>
          <a:schemeClr val="accent3"/>
        </a:solidFill>
        <a:effectLst/>
      </p:bgPr>
    </p:bg>
    <p:spTree>
      <p:nvGrpSpPr>
        <p:cNvPr id="1" name="Shape 70"/>
        <p:cNvGrpSpPr/>
        <p:nvPr/>
      </p:nvGrpSpPr>
      <p:grpSpPr>
        <a:xfrm>
          <a:off x="0" y="0"/>
          <a:ext cx="0" cy="0"/>
          <a:chOff x="0" y="0"/>
          <a:chExt cx="0" cy="0"/>
        </a:xfrm>
      </p:grpSpPr>
      <p:sp>
        <p:nvSpPr>
          <p:cNvPr id="71" name="Google Shape;71;p8"/>
          <p:cNvSpPr/>
          <p:nvPr/>
        </p:nvSpPr>
        <p:spPr>
          <a:xfrm flipH="1">
            <a:off x="3582600" y="1550700"/>
            <a:ext cx="5561400" cy="3592800"/>
          </a:xfrm>
          <a:prstGeom prst="rtTriangle">
            <a:avLst/>
          </a:prstGeom>
          <a:solidFill>
            <a:schemeClr val="l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2" name="Google Shape;72;p8"/>
          <p:cNvSpPr/>
          <p:nvPr/>
        </p:nvSpPr>
        <p:spPr>
          <a:xfrm>
            <a:off x="31" y="2824500"/>
            <a:ext cx="7370400" cy="2319000"/>
          </a:xfrm>
          <a:prstGeom prst="rtTriangle">
            <a:avLst/>
          </a:prstGeom>
          <a:solidFill>
            <a:schemeClr val="dk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3" name="Google Shape;73;p8"/>
          <p:cNvSpPr/>
          <p:nvPr/>
        </p:nvSpPr>
        <p:spPr>
          <a:xfrm>
            <a:off x="203225" y="206250"/>
            <a:ext cx="8737500" cy="4731000"/>
          </a:xfrm>
          <a:prstGeom prst="rect">
            <a:avLst/>
          </a:prstGeom>
          <a:solidFill>
            <a:schemeClr val="dk1"/>
          </a:solidFill>
          <a:ln>
            <a:noFill/>
          </a:ln>
          <a:effectLst>
            <a:outerShdw blurRad="228600" sx="101000" sy="101000" algn="ctr" rotWithShape="0">
              <a:srgbClr val="000000">
                <a:alpha val="40000"/>
              </a:srgbClr>
            </a:outerShdw>
          </a:effectLst>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4" name="Google Shape;74;p8"/>
          <p:cNvSpPr txBox="1">
            <a:spLocks noGrp="1"/>
          </p:cNvSpPr>
          <p:nvPr>
            <p:ph type="title"/>
          </p:nvPr>
        </p:nvSpPr>
        <p:spPr>
          <a:xfrm>
            <a:off x="819150" y="845600"/>
            <a:ext cx="3709200" cy="13830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3000"/>
              <a:buNone/>
              <a:defRPr sz="3000"/>
            </a:lvl1pPr>
            <a:lvl2pPr lvl="1" algn="l">
              <a:lnSpc>
                <a:spcPct val="100000"/>
              </a:lnSpc>
              <a:spcBef>
                <a:spcPts val="0"/>
              </a:spcBef>
              <a:spcAft>
                <a:spcPts val="0"/>
              </a:spcAft>
              <a:buSzPts val="3000"/>
              <a:buNone/>
              <a:defRPr sz="3000"/>
            </a:lvl2pPr>
            <a:lvl3pPr lvl="2" algn="l">
              <a:lnSpc>
                <a:spcPct val="100000"/>
              </a:lnSpc>
              <a:spcBef>
                <a:spcPts val="0"/>
              </a:spcBef>
              <a:spcAft>
                <a:spcPts val="0"/>
              </a:spcAft>
              <a:buSzPts val="3000"/>
              <a:buNone/>
              <a:defRPr sz="3000"/>
            </a:lvl3pPr>
            <a:lvl4pPr lvl="3" algn="l">
              <a:lnSpc>
                <a:spcPct val="100000"/>
              </a:lnSpc>
              <a:spcBef>
                <a:spcPts val="0"/>
              </a:spcBef>
              <a:spcAft>
                <a:spcPts val="0"/>
              </a:spcAft>
              <a:buSzPts val="3000"/>
              <a:buNone/>
              <a:defRPr sz="3000"/>
            </a:lvl4pPr>
            <a:lvl5pPr lvl="4" algn="l">
              <a:lnSpc>
                <a:spcPct val="100000"/>
              </a:lnSpc>
              <a:spcBef>
                <a:spcPts val="0"/>
              </a:spcBef>
              <a:spcAft>
                <a:spcPts val="0"/>
              </a:spcAft>
              <a:buSzPts val="3000"/>
              <a:buNone/>
              <a:defRPr sz="3000"/>
            </a:lvl5pPr>
            <a:lvl6pPr lvl="5" algn="l">
              <a:lnSpc>
                <a:spcPct val="100000"/>
              </a:lnSpc>
              <a:spcBef>
                <a:spcPts val="0"/>
              </a:spcBef>
              <a:spcAft>
                <a:spcPts val="0"/>
              </a:spcAft>
              <a:buSzPts val="3000"/>
              <a:buNone/>
              <a:defRPr sz="3000"/>
            </a:lvl6pPr>
            <a:lvl7pPr lvl="6" algn="l">
              <a:lnSpc>
                <a:spcPct val="100000"/>
              </a:lnSpc>
              <a:spcBef>
                <a:spcPts val="0"/>
              </a:spcBef>
              <a:spcAft>
                <a:spcPts val="0"/>
              </a:spcAft>
              <a:buSzPts val="3000"/>
              <a:buNone/>
              <a:defRPr sz="3000"/>
            </a:lvl7pPr>
            <a:lvl8pPr lvl="7" algn="l">
              <a:lnSpc>
                <a:spcPct val="100000"/>
              </a:lnSpc>
              <a:spcBef>
                <a:spcPts val="0"/>
              </a:spcBef>
              <a:spcAft>
                <a:spcPts val="0"/>
              </a:spcAft>
              <a:buSzPts val="3000"/>
              <a:buNone/>
              <a:defRPr sz="3000"/>
            </a:lvl8pPr>
            <a:lvl9pPr lvl="8" algn="l">
              <a:lnSpc>
                <a:spcPct val="100000"/>
              </a:lnSpc>
              <a:spcBef>
                <a:spcPts val="0"/>
              </a:spcBef>
              <a:spcAft>
                <a:spcPts val="0"/>
              </a:spcAft>
              <a:buSzPts val="3000"/>
              <a:buNone/>
              <a:defRPr sz="3000"/>
            </a:lvl9pPr>
          </a:lstStyle>
          <a:p>
            <a:endParaRPr/>
          </a:p>
        </p:txBody>
      </p:sp>
      <p:sp>
        <p:nvSpPr>
          <p:cNvPr id="75" name="Google Shape;75;p8"/>
          <p:cNvSpPr txBox="1">
            <a:spLocks noGrp="1"/>
          </p:cNvSpPr>
          <p:nvPr>
            <p:ph type="body" idx="1"/>
          </p:nvPr>
        </p:nvSpPr>
        <p:spPr>
          <a:xfrm>
            <a:off x="830700" y="2319050"/>
            <a:ext cx="3709200" cy="2119800"/>
          </a:xfrm>
          <a:prstGeom prst="rect">
            <a:avLst/>
          </a:prstGeom>
          <a:noFill/>
          <a:ln>
            <a:noFill/>
          </a:ln>
        </p:spPr>
        <p:txBody>
          <a:bodyPr spcFirstLastPara="1" wrap="square" lIns="91425" tIns="91425" rIns="91425" bIns="91425" anchor="t" anchorCtr="0">
            <a:noAutofit/>
          </a:bodyPr>
          <a:lstStyle>
            <a:lvl1pPr marL="457200" lvl="0" indent="-311150" algn="l">
              <a:lnSpc>
                <a:spcPct val="115000"/>
              </a:lnSpc>
              <a:spcBef>
                <a:spcPts val="0"/>
              </a:spcBef>
              <a:spcAft>
                <a:spcPts val="0"/>
              </a:spcAft>
              <a:buSzPts val="1300"/>
              <a:buChar char="●"/>
              <a:defRPr/>
            </a:lvl1pPr>
            <a:lvl2pPr marL="914400" lvl="1" indent="-298450" algn="l">
              <a:lnSpc>
                <a:spcPct val="115000"/>
              </a:lnSpc>
              <a:spcBef>
                <a:spcPts val="1600"/>
              </a:spcBef>
              <a:spcAft>
                <a:spcPts val="0"/>
              </a:spcAft>
              <a:buSzPts val="1100"/>
              <a:buChar char="○"/>
              <a:defRPr/>
            </a:lvl2pPr>
            <a:lvl3pPr marL="1371600" lvl="2" indent="-298450" algn="l">
              <a:lnSpc>
                <a:spcPct val="115000"/>
              </a:lnSpc>
              <a:spcBef>
                <a:spcPts val="1600"/>
              </a:spcBef>
              <a:spcAft>
                <a:spcPts val="0"/>
              </a:spcAft>
              <a:buSzPts val="1100"/>
              <a:buChar char="■"/>
              <a:defRPr/>
            </a:lvl3pPr>
            <a:lvl4pPr marL="1828800" lvl="3" indent="-298450" algn="l">
              <a:lnSpc>
                <a:spcPct val="115000"/>
              </a:lnSpc>
              <a:spcBef>
                <a:spcPts val="1600"/>
              </a:spcBef>
              <a:spcAft>
                <a:spcPts val="0"/>
              </a:spcAft>
              <a:buSzPts val="1100"/>
              <a:buChar char="●"/>
              <a:defRPr/>
            </a:lvl4pPr>
            <a:lvl5pPr marL="2286000" lvl="4" indent="-298450" algn="l">
              <a:lnSpc>
                <a:spcPct val="115000"/>
              </a:lnSpc>
              <a:spcBef>
                <a:spcPts val="1600"/>
              </a:spcBef>
              <a:spcAft>
                <a:spcPts val="0"/>
              </a:spcAft>
              <a:buSzPts val="1100"/>
              <a:buChar char="○"/>
              <a:defRPr/>
            </a:lvl5pPr>
            <a:lvl6pPr marL="2743200" lvl="5" indent="-298450" algn="l">
              <a:lnSpc>
                <a:spcPct val="115000"/>
              </a:lnSpc>
              <a:spcBef>
                <a:spcPts val="1600"/>
              </a:spcBef>
              <a:spcAft>
                <a:spcPts val="0"/>
              </a:spcAft>
              <a:buSzPts val="1100"/>
              <a:buChar char="■"/>
              <a:defRPr/>
            </a:lvl6pPr>
            <a:lvl7pPr marL="3200400" lvl="6" indent="-298450" algn="l">
              <a:lnSpc>
                <a:spcPct val="115000"/>
              </a:lnSpc>
              <a:spcBef>
                <a:spcPts val="1600"/>
              </a:spcBef>
              <a:spcAft>
                <a:spcPts val="0"/>
              </a:spcAft>
              <a:buSzPts val="1100"/>
              <a:buChar char="●"/>
              <a:defRPr/>
            </a:lvl7pPr>
            <a:lvl8pPr marL="3657600" lvl="7" indent="-298450" algn="l">
              <a:lnSpc>
                <a:spcPct val="115000"/>
              </a:lnSpc>
              <a:spcBef>
                <a:spcPts val="1600"/>
              </a:spcBef>
              <a:spcAft>
                <a:spcPts val="0"/>
              </a:spcAft>
              <a:buSzPts val="1100"/>
              <a:buChar char="○"/>
              <a:defRPr/>
            </a:lvl8pPr>
            <a:lvl9pPr marL="4114800" lvl="8" indent="-298450" algn="l">
              <a:lnSpc>
                <a:spcPct val="115000"/>
              </a:lnSpc>
              <a:spcBef>
                <a:spcPts val="1600"/>
              </a:spcBef>
              <a:spcAft>
                <a:spcPts val="1600"/>
              </a:spcAft>
              <a:buSzPts val="1100"/>
              <a:buChar char="■"/>
              <a:defRPr/>
            </a:lvl9pPr>
          </a:lstStyle>
          <a:p>
            <a:endParaRPr/>
          </a:p>
        </p:txBody>
      </p:sp>
      <p:sp>
        <p:nvSpPr>
          <p:cNvPr id="76" name="Google Shape;76;p8"/>
          <p:cNvSpPr txBox="1">
            <a:spLocks noGrp="1"/>
          </p:cNvSpPr>
          <p:nvPr>
            <p:ph type="sldNum" idx="12"/>
          </p:nvPr>
        </p:nvSpPr>
        <p:spPr>
          <a:xfrm>
            <a:off x="8390734" y="4543668"/>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bg>
      <p:bgPr>
        <a:solidFill>
          <a:schemeClr val="accent1"/>
        </a:solidFill>
        <a:effectLst/>
      </p:bgPr>
    </p:bg>
    <p:spTree>
      <p:nvGrpSpPr>
        <p:cNvPr id="1" name="Shape 77"/>
        <p:cNvGrpSpPr/>
        <p:nvPr/>
      </p:nvGrpSpPr>
      <p:grpSpPr>
        <a:xfrm>
          <a:off x="0" y="0"/>
          <a:ext cx="0" cy="0"/>
          <a:chOff x="0" y="0"/>
          <a:chExt cx="0" cy="0"/>
        </a:xfrm>
      </p:grpSpPr>
      <p:sp>
        <p:nvSpPr>
          <p:cNvPr id="78" name="Google Shape;78;p9"/>
          <p:cNvSpPr/>
          <p:nvPr/>
        </p:nvSpPr>
        <p:spPr>
          <a:xfrm>
            <a:off x="0" y="2823144"/>
            <a:ext cx="7369200" cy="2316900"/>
          </a:xfrm>
          <a:prstGeom prst="rtTriangle">
            <a:avLst/>
          </a:prstGeom>
          <a:solidFill>
            <a:schemeClr val="accent6"/>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9" name="Google Shape;79;p9"/>
          <p:cNvSpPr/>
          <p:nvPr/>
        </p:nvSpPr>
        <p:spPr>
          <a:xfrm flipH="1">
            <a:off x="3583210" y="1554113"/>
            <a:ext cx="5560500" cy="3589500"/>
          </a:xfrm>
          <a:prstGeom prst="rtTriangle">
            <a:avLst/>
          </a:prstGeom>
          <a:solidFill>
            <a:schemeClr val="l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nvGrpSpPr>
          <p:cNvPr id="80" name="Google Shape;80;p9"/>
          <p:cNvGrpSpPr/>
          <p:nvPr/>
        </p:nvGrpSpPr>
        <p:grpSpPr>
          <a:xfrm>
            <a:off x="255991" y="-118"/>
            <a:ext cx="2251347" cy="1043408"/>
            <a:chOff x="3961956" y="4383950"/>
            <a:chExt cx="1160548" cy="548700"/>
          </a:xfrm>
        </p:grpSpPr>
        <p:sp>
          <p:nvSpPr>
            <p:cNvPr id="81" name="Google Shape;81;p9"/>
            <p:cNvSpPr/>
            <p:nvPr/>
          </p:nvSpPr>
          <p:spPr>
            <a:xfrm>
              <a:off x="4224904" y="4383950"/>
              <a:ext cx="897600" cy="548700"/>
            </a:xfrm>
            <a:prstGeom prst="parallelogram">
              <a:avLst>
                <a:gd name="adj" fmla="val 153193"/>
              </a:avLst>
            </a:pr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2" name="Google Shape;82;p9"/>
            <p:cNvSpPr/>
            <p:nvPr/>
          </p:nvSpPr>
          <p:spPr>
            <a:xfrm>
              <a:off x="4093430" y="4383950"/>
              <a:ext cx="897600" cy="548700"/>
            </a:xfrm>
            <a:prstGeom prst="parallelogram">
              <a:avLst>
                <a:gd name="adj" fmla="val 153193"/>
              </a:avLst>
            </a:pr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3" name="Google Shape;83;p9"/>
            <p:cNvSpPr/>
            <p:nvPr/>
          </p:nvSpPr>
          <p:spPr>
            <a:xfrm>
              <a:off x="3961956" y="4383950"/>
              <a:ext cx="897600" cy="548700"/>
            </a:xfrm>
            <a:prstGeom prst="parallelogram">
              <a:avLst>
                <a:gd name="adj" fmla="val 153193"/>
              </a:avLst>
            </a:pr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sp>
        <p:nvSpPr>
          <p:cNvPr id="84" name="Google Shape;84;p9"/>
          <p:cNvSpPr/>
          <p:nvPr/>
        </p:nvSpPr>
        <p:spPr>
          <a:xfrm>
            <a:off x="203225" y="206250"/>
            <a:ext cx="8737500" cy="4731000"/>
          </a:xfrm>
          <a:prstGeom prst="rect">
            <a:avLst/>
          </a:prstGeom>
          <a:solidFill>
            <a:schemeClr val="dk1"/>
          </a:solidFill>
          <a:ln>
            <a:noFill/>
          </a:ln>
          <a:effectLst>
            <a:outerShdw blurRad="228600" sx="101000" sy="101000" algn="ctr" rotWithShape="0">
              <a:srgbClr val="000000">
                <a:alpha val="40000"/>
              </a:srgbClr>
            </a:outerShdw>
          </a:effectLst>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nvGrpSpPr>
          <p:cNvPr id="85" name="Google Shape;85;p9"/>
          <p:cNvGrpSpPr/>
          <p:nvPr/>
        </p:nvGrpSpPr>
        <p:grpSpPr>
          <a:xfrm>
            <a:off x="34934" y="4522125"/>
            <a:ext cx="1593306" cy="617072"/>
            <a:chOff x="6917201" y="0"/>
            <a:chExt cx="2227777" cy="863400"/>
          </a:xfrm>
        </p:grpSpPr>
        <p:sp>
          <p:nvSpPr>
            <p:cNvPr id="86" name="Google Shape;86;p9"/>
            <p:cNvSpPr/>
            <p:nvPr/>
          </p:nvSpPr>
          <p:spPr>
            <a:xfrm>
              <a:off x="7641677" y="0"/>
              <a:ext cx="1503300" cy="863400"/>
            </a:xfrm>
            <a:prstGeom prst="parallelogram">
              <a:avLst>
                <a:gd name="adj" fmla="val 158024"/>
              </a:avLst>
            </a:prstGeom>
            <a:solidFill>
              <a:schemeClr val="accent6"/>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7" name="Google Shape;87;p9"/>
            <p:cNvSpPr/>
            <p:nvPr/>
          </p:nvSpPr>
          <p:spPr>
            <a:xfrm>
              <a:off x="7279439" y="0"/>
              <a:ext cx="1503300" cy="863400"/>
            </a:xfrm>
            <a:prstGeom prst="parallelogram">
              <a:avLst>
                <a:gd name="adj" fmla="val 158024"/>
              </a:avLst>
            </a:prstGeom>
            <a:solidFill>
              <a:schemeClr val="accent6"/>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8" name="Google Shape;88;p9"/>
            <p:cNvSpPr/>
            <p:nvPr/>
          </p:nvSpPr>
          <p:spPr>
            <a:xfrm>
              <a:off x="6917201" y="0"/>
              <a:ext cx="1503300" cy="863400"/>
            </a:xfrm>
            <a:prstGeom prst="parallelogram">
              <a:avLst>
                <a:gd name="adj" fmla="val 158024"/>
              </a:avLst>
            </a:prstGeom>
            <a:solidFill>
              <a:schemeClr val="accent6"/>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nvGrpSpPr>
          <p:cNvPr id="89" name="Google Shape;89;p9"/>
          <p:cNvGrpSpPr/>
          <p:nvPr/>
        </p:nvGrpSpPr>
        <p:grpSpPr>
          <a:xfrm>
            <a:off x="5886353" y="1243"/>
            <a:ext cx="3257454" cy="1261514"/>
            <a:chOff x="6917201" y="0"/>
            <a:chExt cx="2227777" cy="863400"/>
          </a:xfrm>
        </p:grpSpPr>
        <p:sp>
          <p:nvSpPr>
            <p:cNvPr id="90" name="Google Shape;90;p9"/>
            <p:cNvSpPr/>
            <p:nvPr/>
          </p:nvSpPr>
          <p:spPr>
            <a:xfrm>
              <a:off x="7641677" y="0"/>
              <a:ext cx="1503300" cy="863400"/>
            </a:xfrm>
            <a:prstGeom prst="parallelogram">
              <a:avLst>
                <a:gd name="adj" fmla="val 158024"/>
              </a:avLst>
            </a:pr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1" name="Google Shape;91;p9"/>
            <p:cNvSpPr/>
            <p:nvPr/>
          </p:nvSpPr>
          <p:spPr>
            <a:xfrm>
              <a:off x="7279439" y="0"/>
              <a:ext cx="1503300" cy="863400"/>
            </a:xfrm>
            <a:prstGeom prst="parallelogram">
              <a:avLst>
                <a:gd name="adj" fmla="val 158024"/>
              </a:avLst>
            </a:pr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2" name="Google Shape;92;p9"/>
            <p:cNvSpPr/>
            <p:nvPr/>
          </p:nvSpPr>
          <p:spPr>
            <a:xfrm>
              <a:off x="6917201" y="0"/>
              <a:ext cx="1503300" cy="863400"/>
            </a:xfrm>
            <a:prstGeom prst="parallelogram">
              <a:avLst>
                <a:gd name="adj" fmla="val 158024"/>
              </a:avLst>
            </a:pr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sp>
        <p:nvSpPr>
          <p:cNvPr id="93" name="Google Shape;93;p9"/>
          <p:cNvSpPr txBox="1">
            <a:spLocks noGrp="1"/>
          </p:cNvSpPr>
          <p:nvPr>
            <p:ph type="title"/>
          </p:nvPr>
        </p:nvSpPr>
        <p:spPr>
          <a:xfrm>
            <a:off x="1393929" y="1301146"/>
            <a:ext cx="6366900" cy="25392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3200"/>
              <a:buNone/>
              <a:defRPr sz="3200"/>
            </a:lvl1pPr>
            <a:lvl2pPr lvl="1" algn="ctr">
              <a:lnSpc>
                <a:spcPct val="100000"/>
              </a:lnSpc>
              <a:spcBef>
                <a:spcPts val="0"/>
              </a:spcBef>
              <a:spcAft>
                <a:spcPts val="0"/>
              </a:spcAft>
              <a:buSzPts val="3200"/>
              <a:buNone/>
              <a:defRPr sz="3200"/>
            </a:lvl2pPr>
            <a:lvl3pPr lvl="2" algn="ctr">
              <a:lnSpc>
                <a:spcPct val="100000"/>
              </a:lnSpc>
              <a:spcBef>
                <a:spcPts val="0"/>
              </a:spcBef>
              <a:spcAft>
                <a:spcPts val="0"/>
              </a:spcAft>
              <a:buSzPts val="3200"/>
              <a:buNone/>
              <a:defRPr sz="3200"/>
            </a:lvl3pPr>
            <a:lvl4pPr lvl="3" algn="ctr">
              <a:lnSpc>
                <a:spcPct val="100000"/>
              </a:lnSpc>
              <a:spcBef>
                <a:spcPts val="0"/>
              </a:spcBef>
              <a:spcAft>
                <a:spcPts val="0"/>
              </a:spcAft>
              <a:buSzPts val="3200"/>
              <a:buNone/>
              <a:defRPr sz="3200"/>
            </a:lvl4pPr>
            <a:lvl5pPr lvl="4" algn="ctr">
              <a:lnSpc>
                <a:spcPct val="100000"/>
              </a:lnSpc>
              <a:spcBef>
                <a:spcPts val="0"/>
              </a:spcBef>
              <a:spcAft>
                <a:spcPts val="0"/>
              </a:spcAft>
              <a:buSzPts val="3200"/>
              <a:buNone/>
              <a:defRPr sz="3200"/>
            </a:lvl5pPr>
            <a:lvl6pPr lvl="5" algn="ctr">
              <a:lnSpc>
                <a:spcPct val="100000"/>
              </a:lnSpc>
              <a:spcBef>
                <a:spcPts val="0"/>
              </a:spcBef>
              <a:spcAft>
                <a:spcPts val="0"/>
              </a:spcAft>
              <a:buSzPts val="3200"/>
              <a:buNone/>
              <a:defRPr sz="3200"/>
            </a:lvl6pPr>
            <a:lvl7pPr lvl="6" algn="ctr">
              <a:lnSpc>
                <a:spcPct val="100000"/>
              </a:lnSpc>
              <a:spcBef>
                <a:spcPts val="0"/>
              </a:spcBef>
              <a:spcAft>
                <a:spcPts val="0"/>
              </a:spcAft>
              <a:buSzPts val="3200"/>
              <a:buNone/>
              <a:defRPr sz="3200"/>
            </a:lvl7pPr>
            <a:lvl8pPr lvl="7" algn="ctr">
              <a:lnSpc>
                <a:spcPct val="100000"/>
              </a:lnSpc>
              <a:spcBef>
                <a:spcPts val="0"/>
              </a:spcBef>
              <a:spcAft>
                <a:spcPts val="0"/>
              </a:spcAft>
              <a:buSzPts val="3200"/>
              <a:buNone/>
              <a:defRPr sz="3200"/>
            </a:lvl8pPr>
            <a:lvl9pPr lvl="8" algn="ctr">
              <a:lnSpc>
                <a:spcPct val="100000"/>
              </a:lnSpc>
              <a:spcBef>
                <a:spcPts val="0"/>
              </a:spcBef>
              <a:spcAft>
                <a:spcPts val="0"/>
              </a:spcAft>
              <a:buSzPts val="3200"/>
              <a:buNone/>
              <a:defRPr sz="3200"/>
            </a:lvl9pPr>
          </a:lstStyle>
          <a:p>
            <a:endParaRPr/>
          </a:p>
        </p:txBody>
      </p:sp>
      <p:sp>
        <p:nvSpPr>
          <p:cNvPr id="94" name="Google Shape;94;p9"/>
          <p:cNvSpPr txBox="1">
            <a:spLocks noGrp="1"/>
          </p:cNvSpPr>
          <p:nvPr>
            <p:ph type="sldNum" idx="12"/>
          </p:nvPr>
        </p:nvSpPr>
        <p:spPr>
          <a:xfrm>
            <a:off x="8390734" y="4543668"/>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bg>
      <p:bgPr>
        <a:solidFill>
          <a:schemeClr val="dk2"/>
        </a:solidFill>
        <a:effectLst/>
      </p:bgPr>
    </p:bg>
    <p:spTree>
      <p:nvGrpSpPr>
        <p:cNvPr id="1" name="Shape 95"/>
        <p:cNvGrpSpPr/>
        <p:nvPr/>
      </p:nvGrpSpPr>
      <p:grpSpPr>
        <a:xfrm>
          <a:off x="0" y="0"/>
          <a:ext cx="0" cy="0"/>
          <a:chOff x="0" y="0"/>
          <a:chExt cx="0" cy="0"/>
        </a:xfrm>
      </p:grpSpPr>
      <p:sp>
        <p:nvSpPr>
          <p:cNvPr id="96" name="Google Shape;96;p10"/>
          <p:cNvSpPr/>
          <p:nvPr/>
        </p:nvSpPr>
        <p:spPr>
          <a:xfrm flipH="1">
            <a:off x="3582600" y="1550700"/>
            <a:ext cx="5561400" cy="3592800"/>
          </a:xfrm>
          <a:prstGeom prst="rtTriangle">
            <a:avLst/>
          </a:prstGeom>
          <a:solidFill>
            <a:schemeClr val="l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7" name="Google Shape;97;p10"/>
          <p:cNvSpPr/>
          <p:nvPr/>
        </p:nvSpPr>
        <p:spPr>
          <a:xfrm>
            <a:off x="31" y="2824500"/>
            <a:ext cx="7370400" cy="2319000"/>
          </a:xfrm>
          <a:prstGeom prst="rtTriangle">
            <a:avLst/>
          </a:prstGeom>
          <a:solidFill>
            <a:schemeClr val="accent3"/>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8" name="Google Shape;98;p10"/>
          <p:cNvSpPr/>
          <p:nvPr/>
        </p:nvSpPr>
        <p:spPr>
          <a:xfrm>
            <a:off x="203225" y="206250"/>
            <a:ext cx="8737500" cy="4731000"/>
          </a:xfrm>
          <a:prstGeom prst="rect">
            <a:avLst/>
          </a:prstGeom>
          <a:solidFill>
            <a:schemeClr val="dk1"/>
          </a:solidFill>
          <a:ln>
            <a:noFill/>
          </a:ln>
          <a:effectLst>
            <a:outerShdw blurRad="228600" sx="101000" sy="101000" algn="ctr" rotWithShape="0">
              <a:srgbClr val="000000">
                <a:alpha val="40000"/>
              </a:srgbClr>
            </a:outerShdw>
          </a:effectLst>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9" name="Google Shape;99;p10"/>
          <p:cNvSpPr txBox="1">
            <a:spLocks noGrp="1"/>
          </p:cNvSpPr>
          <p:nvPr>
            <p:ph type="title"/>
          </p:nvPr>
        </p:nvSpPr>
        <p:spPr>
          <a:xfrm>
            <a:off x="819150" y="845600"/>
            <a:ext cx="6424200" cy="7050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3000"/>
              <a:buNone/>
              <a:defRPr sz="3000"/>
            </a:lvl1pPr>
            <a:lvl2pPr lvl="1" algn="l">
              <a:lnSpc>
                <a:spcPct val="100000"/>
              </a:lnSpc>
              <a:spcBef>
                <a:spcPts val="0"/>
              </a:spcBef>
              <a:spcAft>
                <a:spcPts val="0"/>
              </a:spcAft>
              <a:buSzPts val="3000"/>
              <a:buNone/>
              <a:defRPr sz="3000"/>
            </a:lvl2pPr>
            <a:lvl3pPr lvl="2" algn="l">
              <a:lnSpc>
                <a:spcPct val="100000"/>
              </a:lnSpc>
              <a:spcBef>
                <a:spcPts val="0"/>
              </a:spcBef>
              <a:spcAft>
                <a:spcPts val="0"/>
              </a:spcAft>
              <a:buSzPts val="3000"/>
              <a:buNone/>
              <a:defRPr sz="3000"/>
            </a:lvl3pPr>
            <a:lvl4pPr lvl="3" algn="l">
              <a:lnSpc>
                <a:spcPct val="100000"/>
              </a:lnSpc>
              <a:spcBef>
                <a:spcPts val="0"/>
              </a:spcBef>
              <a:spcAft>
                <a:spcPts val="0"/>
              </a:spcAft>
              <a:buSzPts val="3000"/>
              <a:buNone/>
              <a:defRPr sz="3000"/>
            </a:lvl4pPr>
            <a:lvl5pPr lvl="4" algn="l">
              <a:lnSpc>
                <a:spcPct val="100000"/>
              </a:lnSpc>
              <a:spcBef>
                <a:spcPts val="0"/>
              </a:spcBef>
              <a:spcAft>
                <a:spcPts val="0"/>
              </a:spcAft>
              <a:buSzPts val="3000"/>
              <a:buNone/>
              <a:defRPr sz="3000"/>
            </a:lvl5pPr>
            <a:lvl6pPr lvl="5" algn="l">
              <a:lnSpc>
                <a:spcPct val="100000"/>
              </a:lnSpc>
              <a:spcBef>
                <a:spcPts val="0"/>
              </a:spcBef>
              <a:spcAft>
                <a:spcPts val="0"/>
              </a:spcAft>
              <a:buSzPts val="3000"/>
              <a:buNone/>
              <a:defRPr sz="3000"/>
            </a:lvl6pPr>
            <a:lvl7pPr lvl="6" algn="l">
              <a:lnSpc>
                <a:spcPct val="100000"/>
              </a:lnSpc>
              <a:spcBef>
                <a:spcPts val="0"/>
              </a:spcBef>
              <a:spcAft>
                <a:spcPts val="0"/>
              </a:spcAft>
              <a:buSzPts val="3000"/>
              <a:buNone/>
              <a:defRPr sz="3000"/>
            </a:lvl7pPr>
            <a:lvl8pPr lvl="7" algn="l">
              <a:lnSpc>
                <a:spcPct val="100000"/>
              </a:lnSpc>
              <a:spcBef>
                <a:spcPts val="0"/>
              </a:spcBef>
              <a:spcAft>
                <a:spcPts val="0"/>
              </a:spcAft>
              <a:buSzPts val="3000"/>
              <a:buNone/>
              <a:defRPr sz="3000"/>
            </a:lvl8pPr>
            <a:lvl9pPr lvl="8" algn="l">
              <a:lnSpc>
                <a:spcPct val="100000"/>
              </a:lnSpc>
              <a:spcBef>
                <a:spcPts val="0"/>
              </a:spcBef>
              <a:spcAft>
                <a:spcPts val="0"/>
              </a:spcAft>
              <a:buSzPts val="3000"/>
              <a:buNone/>
              <a:defRPr sz="3000"/>
            </a:lvl9pPr>
          </a:lstStyle>
          <a:p>
            <a:endParaRPr/>
          </a:p>
        </p:txBody>
      </p:sp>
      <p:sp>
        <p:nvSpPr>
          <p:cNvPr id="100" name="Google Shape;100;p10"/>
          <p:cNvSpPr txBox="1">
            <a:spLocks noGrp="1"/>
          </p:cNvSpPr>
          <p:nvPr>
            <p:ph type="subTitle" idx="1"/>
          </p:nvPr>
        </p:nvSpPr>
        <p:spPr>
          <a:xfrm>
            <a:off x="819150" y="1550700"/>
            <a:ext cx="5859900" cy="39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Clr>
                <a:schemeClr val="lt1"/>
              </a:buClr>
              <a:buSzPts val="1600"/>
              <a:buNone/>
              <a:defRPr sz="1600">
                <a:solidFill>
                  <a:schemeClr val="lt1"/>
                </a:solidFill>
              </a:defRPr>
            </a:lvl1pPr>
            <a:lvl2pPr lvl="1" algn="l">
              <a:lnSpc>
                <a:spcPct val="100000"/>
              </a:lnSpc>
              <a:spcBef>
                <a:spcPts val="0"/>
              </a:spcBef>
              <a:spcAft>
                <a:spcPts val="0"/>
              </a:spcAft>
              <a:buClr>
                <a:schemeClr val="lt1"/>
              </a:buClr>
              <a:buSzPts val="1600"/>
              <a:buNone/>
              <a:defRPr sz="1600">
                <a:solidFill>
                  <a:schemeClr val="lt1"/>
                </a:solidFill>
              </a:defRPr>
            </a:lvl2pPr>
            <a:lvl3pPr lvl="2" algn="l">
              <a:lnSpc>
                <a:spcPct val="100000"/>
              </a:lnSpc>
              <a:spcBef>
                <a:spcPts val="0"/>
              </a:spcBef>
              <a:spcAft>
                <a:spcPts val="0"/>
              </a:spcAft>
              <a:buClr>
                <a:schemeClr val="lt1"/>
              </a:buClr>
              <a:buSzPts val="1600"/>
              <a:buNone/>
              <a:defRPr sz="1600">
                <a:solidFill>
                  <a:schemeClr val="lt1"/>
                </a:solidFill>
              </a:defRPr>
            </a:lvl3pPr>
            <a:lvl4pPr lvl="3" algn="l">
              <a:lnSpc>
                <a:spcPct val="100000"/>
              </a:lnSpc>
              <a:spcBef>
                <a:spcPts val="0"/>
              </a:spcBef>
              <a:spcAft>
                <a:spcPts val="0"/>
              </a:spcAft>
              <a:buClr>
                <a:schemeClr val="lt1"/>
              </a:buClr>
              <a:buSzPts val="1600"/>
              <a:buNone/>
              <a:defRPr sz="1600">
                <a:solidFill>
                  <a:schemeClr val="lt1"/>
                </a:solidFill>
              </a:defRPr>
            </a:lvl4pPr>
            <a:lvl5pPr lvl="4" algn="l">
              <a:lnSpc>
                <a:spcPct val="100000"/>
              </a:lnSpc>
              <a:spcBef>
                <a:spcPts val="0"/>
              </a:spcBef>
              <a:spcAft>
                <a:spcPts val="0"/>
              </a:spcAft>
              <a:buClr>
                <a:schemeClr val="lt1"/>
              </a:buClr>
              <a:buSzPts val="1600"/>
              <a:buNone/>
              <a:defRPr sz="1600">
                <a:solidFill>
                  <a:schemeClr val="lt1"/>
                </a:solidFill>
              </a:defRPr>
            </a:lvl5pPr>
            <a:lvl6pPr lvl="5" algn="l">
              <a:lnSpc>
                <a:spcPct val="100000"/>
              </a:lnSpc>
              <a:spcBef>
                <a:spcPts val="0"/>
              </a:spcBef>
              <a:spcAft>
                <a:spcPts val="0"/>
              </a:spcAft>
              <a:buClr>
                <a:schemeClr val="lt1"/>
              </a:buClr>
              <a:buSzPts val="1600"/>
              <a:buNone/>
              <a:defRPr sz="1600">
                <a:solidFill>
                  <a:schemeClr val="lt1"/>
                </a:solidFill>
              </a:defRPr>
            </a:lvl6pPr>
            <a:lvl7pPr lvl="6" algn="l">
              <a:lnSpc>
                <a:spcPct val="100000"/>
              </a:lnSpc>
              <a:spcBef>
                <a:spcPts val="0"/>
              </a:spcBef>
              <a:spcAft>
                <a:spcPts val="0"/>
              </a:spcAft>
              <a:buClr>
                <a:schemeClr val="lt1"/>
              </a:buClr>
              <a:buSzPts val="1600"/>
              <a:buNone/>
              <a:defRPr sz="1600">
                <a:solidFill>
                  <a:schemeClr val="lt1"/>
                </a:solidFill>
              </a:defRPr>
            </a:lvl7pPr>
            <a:lvl8pPr lvl="7" algn="l">
              <a:lnSpc>
                <a:spcPct val="100000"/>
              </a:lnSpc>
              <a:spcBef>
                <a:spcPts val="0"/>
              </a:spcBef>
              <a:spcAft>
                <a:spcPts val="0"/>
              </a:spcAft>
              <a:buClr>
                <a:schemeClr val="lt1"/>
              </a:buClr>
              <a:buSzPts val="1600"/>
              <a:buNone/>
              <a:defRPr sz="1600">
                <a:solidFill>
                  <a:schemeClr val="lt1"/>
                </a:solidFill>
              </a:defRPr>
            </a:lvl8pPr>
            <a:lvl9pPr lvl="8" algn="l">
              <a:lnSpc>
                <a:spcPct val="100000"/>
              </a:lnSpc>
              <a:spcBef>
                <a:spcPts val="0"/>
              </a:spcBef>
              <a:spcAft>
                <a:spcPts val="0"/>
              </a:spcAft>
              <a:buClr>
                <a:schemeClr val="lt1"/>
              </a:buClr>
              <a:buSzPts val="1600"/>
              <a:buNone/>
              <a:defRPr sz="1600">
                <a:solidFill>
                  <a:schemeClr val="lt1"/>
                </a:solidFill>
              </a:defRPr>
            </a:lvl9pPr>
          </a:lstStyle>
          <a:p>
            <a:endParaRPr/>
          </a:p>
        </p:txBody>
      </p:sp>
      <p:sp>
        <p:nvSpPr>
          <p:cNvPr id="101" name="Google Shape;101;p10"/>
          <p:cNvSpPr txBox="1">
            <a:spLocks noGrp="1"/>
          </p:cNvSpPr>
          <p:nvPr>
            <p:ph type="body" idx="2"/>
          </p:nvPr>
        </p:nvSpPr>
        <p:spPr>
          <a:xfrm>
            <a:off x="819150" y="2467050"/>
            <a:ext cx="5859900" cy="2095500"/>
          </a:xfrm>
          <a:prstGeom prst="rect">
            <a:avLst/>
          </a:prstGeom>
          <a:noFill/>
          <a:ln>
            <a:noFill/>
          </a:ln>
        </p:spPr>
        <p:txBody>
          <a:bodyPr spcFirstLastPara="1" wrap="square" lIns="91425" tIns="91425" rIns="91425" bIns="91425" anchor="t" anchorCtr="0">
            <a:noAutofit/>
          </a:bodyPr>
          <a:lstStyle>
            <a:lvl1pPr marL="457200" lvl="0" indent="-311150" algn="l">
              <a:lnSpc>
                <a:spcPct val="115000"/>
              </a:lnSpc>
              <a:spcBef>
                <a:spcPts val="0"/>
              </a:spcBef>
              <a:spcAft>
                <a:spcPts val="0"/>
              </a:spcAft>
              <a:buSzPts val="1300"/>
              <a:buChar char="●"/>
              <a:defRPr/>
            </a:lvl1pPr>
            <a:lvl2pPr marL="914400" lvl="1" indent="-298450" algn="l">
              <a:lnSpc>
                <a:spcPct val="115000"/>
              </a:lnSpc>
              <a:spcBef>
                <a:spcPts val="1600"/>
              </a:spcBef>
              <a:spcAft>
                <a:spcPts val="0"/>
              </a:spcAft>
              <a:buSzPts val="1100"/>
              <a:buChar char="○"/>
              <a:defRPr/>
            </a:lvl2pPr>
            <a:lvl3pPr marL="1371600" lvl="2" indent="-298450" algn="l">
              <a:lnSpc>
                <a:spcPct val="115000"/>
              </a:lnSpc>
              <a:spcBef>
                <a:spcPts val="1600"/>
              </a:spcBef>
              <a:spcAft>
                <a:spcPts val="0"/>
              </a:spcAft>
              <a:buSzPts val="1100"/>
              <a:buChar char="■"/>
              <a:defRPr/>
            </a:lvl3pPr>
            <a:lvl4pPr marL="1828800" lvl="3" indent="-298450" algn="l">
              <a:lnSpc>
                <a:spcPct val="115000"/>
              </a:lnSpc>
              <a:spcBef>
                <a:spcPts val="1600"/>
              </a:spcBef>
              <a:spcAft>
                <a:spcPts val="0"/>
              </a:spcAft>
              <a:buSzPts val="1100"/>
              <a:buChar char="●"/>
              <a:defRPr/>
            </a:lvl4pPr>
            <a:lvl5pPr marL="2286000" lvl="4" indent="-298450" algn="l">
              <a:lnSpc>
                <a:spcPct val="115000"/>
              </a:lnSpc>
              <a:spcBef>
                <a:spcPts val="1600"/>
              </a:spcBef>
              <a:spcAft>
                <a:spcPts val="0"/>
              </a:spcAft>
              <a:buSzPts val="1100"/>
              <a:buChar char="○"/>
              <a:defRPr/>
            </a:lvl5pPr>
            <a:lvl6pPr marL="2743200" lvl="5" indent="-298450" algn="l">
              <a:lnSpc>
                <a:spcPct val="115000"/>
              </a:lnSpc>
              <a:spcBef>
                <a:spcPts val="1600"/>
              </a:spcBef>
              <a:spcAft>
                <a:spcPts val="0"/>
              </a:spcAft>
              <a:buSzPts val="1100"/>
              <a:buChar char="■"/>
              <a:defRPr/>
            </a:lvl6pPr>
            <a:lvl7pPr marL="3200400" lvl="6" indent="-298450" algn="l">
              <a:lnSpc>
                <a:spcPct val="115000"/>
              </a:lnSpc>
              <a:spcBef>
                <a:spcPts val="1600"/>
              </a:spcBef>
              <a:spcAft>
                <a:spcPts val="0"/>
              </a:spcAft>
              <a:buSzPts val="1100"/>
              <a:buChar char="●"/>
              <a:defRPr/>
            </a:lvl7pPr>
            <a:lvl8pPr marL="3657600" lvl="7" indent="-298450" algn="l">
              <a:lnSpc>
                <a:spcPct val="115000"/>
              </a:lnSpc>
              <a:spcBef>
                <a:spcPts val="1600"/>
              </a:spcBef>
              <a:spcAft>
                <a:spcPts val="0"/>
              </a:spcAft>
              <a:buSzPts val="1100"/>
              <a:buChar char="○"/>
              <a:defRPr/>
            </a:lvl8pPr>
            <a:lvl9pPr marL="4114800" lvl="8" indent="-298450" algn="l">
              <a:lnSpc>
                <a:spcPct val="115000"/>
              </a:lnSpc>
              <a:spcBef>
                <a:spcPts val="1600"/>
              </a:spcBef>
              <a:spcAft>
                <a:spcPts val="1600"/>
              </a:spcAft>
              <a:buSzPts val="1100"/>
              <a:buChar char="■"/>
              <a:defRPr/>
            </a:lvl9pPr>
          </a:lstStyle>
          <a:p>
            <a:endParaRPr/>
          </a:p>
        </p:txBody>
      </p:sp>
      <p:sp>
        <p:nvSpPr>
          <p:cNvPr id="102" name="Google Shape;102;p10"/>
          <p:cNvSpPr txBox="1">
            <a:spLocks noGrp="1"/>
          </p:cNvSpPr>
          <p:nvPr>
            <p:ph type="sldNum" idx="12"/>
          </p:nvPr>
        </p:nvSpPr>
        <p:spPr>
          <a:xfrm>
            <a:off x="8390734" y="4543668"/>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bg>
      <p:bgPr>
        <a:solidFill>
          <a:schemeClr val="accent1"/>
        </a:solidFill>
        <a:effectLst/>
      </p:bgPr>
    </p:bg>
    <p:spTree>
      <p:nvGrpSpPr>
        <p:cNvPr id="1" name="Shape 103"/>
        <p:cNvGrpSpPr/>
        <p:nvPr/>
      </p:nvGrpSpPr>
      <p:grpSpPr>
        <a:xfrm>
          <a:off x="0" y="0"/>
          <a:ext cx="0" cy="0"/>
          <a:chOff x="0" y="0"/>
          <a:chExt cx="0" cy="0"/>
        </a:xfrm>
      </p:grpSpPr>
      <p:sp>
        <p:nvSpPr>
          <p:cNvPr id="104" name="Google Shape;104;p11"/>
          <p:cNvSpPr/>
          <p:nvPr/>
        </p:nvSpPr>
        <p:spPr>
          <a:xfrm>
            <a:off x="31" y="2824500"/>
            <a:ext cx="7370400" cy="2319000"/>
          </a:xfrm>
          <a:prstGeom prst="rtTriangle">
            <a:avLst/>
          </a:prstGeom>
          <a:solidFill>
            <a:schemeClr val="l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5" name="Google Shape;105;p11"/>
          <p:cNvSpPr/>
          <p:nvPr/>
        </p:nvSpPr>
        <p:spPr>
          <a:xfrm flipH="1">
            <a:off x="3582600" y="1550700"/>
            <a:ext cx="5561400" cy="3592800"/>
          </a:xfrm>
          <a:prstGeom prst="rtTriangle">
            <a:avLst/>
          </a:prstGeom>
          <a:solidFill>
            <a:schemeClr val="dk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6" name="Google Shape;106;p11"/>
          <p:cNvSpPr/>
          <p:nvPr/>
        </p:nvSpPr>
        <p:spPr>
          <a:xfrm>
            <a:off x="203225" y="206250"/>
            <a:ext cx="8737500" cy="4731000"/>
          </a:xfrm>
          <a:prstGeom prst="rect">
            <a:avLst/>
          </a:prstGeom>
          <a:solidFill>
            <a:schemeClr val="dk1"/>
          </a:solidFill>
          <a:ln>
            <a:noFill/>
          </a:ln>
          <a:effectLst>
            <a:outerShdw blurRad="228600" sx="101000" sy="101000" algn="ctr" rotWithShape="0">
              <a:srgbClr val="000000">
                <a:alpha val="40000"/>
              </a:srgbClr>
            </a:outerShdw>
          </a:effectLst>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7" name="Google Shape;107;p11"/>
          <p:cNvSpPr txBox="1">
            <a:spLocks noGrp="1"/>
          </p:cNvSpPr>
          <p:nvPr>
            <p:ph type="body" idx="1"/>
          </p:nvPr>
        </p:nvSpPr>
        <p:spPr>
          <a:xfrm>
            <a:off x="328025" y="4163500"/>
            <a:ext cx="7415100" cy="605100"/>
          </a:xfrm>
          <a:prstGeom prst="rect">
            <a:avLst/>
          </a:prstGeom>
          <a:noFill/>
          <a:ln>
            <a:noFill/>
          </a:ln>
        </p:spPr>
        <p:txBody>
          <a:bodyPr spcFirstLastPara="1" wrap="square" lIns="91425" tIns="91425" rIns="91425" bIns="91425" anchor="b" anchorCtr="0">
            <a:noAutofit/>
          </a:bodyPr>
          <a:lstStyle>
            <a:lvl1pPr marL="457200" lvl="0" indent="-228600" algn="l">
              <a:lnSpc>
                <a:spcPct val="100000"/>
              </a:lnSpc>
              <a:spcBef>
                <a:spcPts val="0"/>
              </a:spcBef>
              <a:spcAft>
                <a:spcPts val="0"/>
              </a:spcAft>
              <a:buSzPts val="1300"/>
              <a:buNone/>
              <a:defRPr/>
            </a:lvl1pPr>
          </a:lstStyle>
          <a:p>
            <a:endParaRPr/>
          </a:p>
        </p:txBody>
      </p:sp>
      <p:sp>
        <p:nvSpPr>
          <p:cNvPr id="108" name="Google Shape;108;p11"/>
          <p:cNvSpPr txBox="1">
            <a:spLocks noGrp="1"/>
          </p:cNvSpPr>
          <p:nvPr>
            <p:ph type="sldNum" idx="12"/>
          </p:nvPr>
        </p:nvSpPr>
        <p:spPr>
          <a:xfrm>
            <a:off x="8390734" y="4543668"/>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bg>
      <p:bgPr>
        <a:solidFill>
          <a:schemeClr val="accent3"/>
        </a:solidFill>
        <a:effectLst/>
      </p:bgPr>
    </p:bg>
    <p:spTree>
      <p:nvGrpSpPr>
        <p:cNvPr id="1" name="Shape 109"/>
        <p:cNvGrpSpPr/>
        <p:nvPr/>
      </p:nvGrpSpPr>
      <p:grpSpPr>
        <a:xfrm>
          <a:off x="0" y="0"/>
          <a:ext cx="0" cy="0"/>
          <a:chOff x="0" y="0"/>
          <a:chExt cx="0" cy="0"/>
        </a:xfrm>
      </p:grpSpPr>
      <p:sp>
        <p:nvSpPr>
          <p:cNvPr id="110" name="Google Shape;110;p12"/>
          <p:cNvSpPr/>
          <p:nvPr/>
        </p:nvSpPr>
        <p:spPr>
          <a:xfrm flipH="1">
            <a:off x="5569200" y="2834075"/>
            <a:ext cx="3574800" cy="2309400"/>
          </a:xfrm>
          <a:prstGeom prst="rtTriangle">
            <a:avLst/>
          </a:pr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nvGrpSpPr>
          <p:cNvPr id="111" name="Google Shape;111;p12"/>
          <p:cNvGrpSpPr/>
          <p:nvPr/>
        </p:nvGrpSpPr>
        <p:grpSpPr>
          <a:xfrm>
            <a:off x="5959222" y="4119576"/>
            <a:ext cx="2520951" cy="1024165"/>
            <a:chOff x="6917201" y="0"/>
            <a:chExt cx="2227777" cy="863400"/>
          </a:xfrm>
        </p:grpSpPr>
        <p:sp>
          <p:nvSpPr>
            <p:cNvPr id="112" name="Google Shape;112;p12"/>
            <p:cNvSpPr/>
            <p:nvPr/>
          </p:nvSpPr>
          <p:spPr>
            <a:xfrm>
              <a:off x="7641677" y="0"/>
              <a:ext cx="1503300" cy="863400"/>
            </a:xfrm>
            <a:prstGeom prst="parallelogram">
              <a:avLst>
                <a:gd name="adj" fmla="val 158024"/>
              </a:avLst>
            </a:prstGeom>
            <a:solidFill>
              <a:schemeClr val="accent3"/>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3" name="Google Shape;113;p12"/>
            <p:cNvSpPr/>
            <p:nvPr/>
          </p:nvSpPr>
          <p:spPr>
            <a:xfrm>
              <a:off x="7279439" y="0"/>
              <a:ext cx="1503300" cy="863400"/>
            </a:xfrm>
            <a:prstGeom prst="parallelogram">
              <a:avLst>
                <a:gd name="adj" fmla="val 158024"/>
              </a:avLst>
            </a:prstGeom>
            <a:solidFill>
              <a:schemeClr val="accent3"/>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4" name="Google Shape;114;p12"/>
            <p:cNvSpPr/>
            <p:nvPr/>
          </p:nvSpPr>
          <p:spPr>
            <a:xfrm>
              <a:off x="6917201" y="0"/>
              <a:ext cx="1503300" cy="863400"/>
            </a:xfrm>
            <a:prstGeom prst="parallelogram">
              <a:avLst>
                <a:gd name="adj" fmla="val 158024"/>
              </a:avLst>
            </a:prstGeom>
            <a:solidFill>
              <a:schemeClr val="accent3"/>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nvGrpSpPr>
          <p:cNvPr id="115" name="Google Shape;115;p12"/>
          <p:cNvGrpSpPr/>
          <p:nvPr/>
        </p:nvGrpSpPr>
        <p:grpSpPr>
          <a:xfrm>
            <a:off x="199149" y="2"/>
            <a:ext cx="2795413" cy="1083308"/>
            <a:chOff x="6917201" y="0"/>
            <a:chExt cx="2227777" cy="863400"/>
          </a:xfrm>
        </p:grpSpPr>
        <p:sp>
          <p:nvSpPr>
            <p:cNvPr id="116" name="Google Shape;116;p12"/>
            <p:cNvSpPr/>
            <p:nvPr/>
          </p:nvSpPr>
          <p:spPr>
            <a:xfrm>
              <a:off x="7641677" y="0"/>
              <a:ext cx="1503300" cy="863400"/>
            </a:xfrm>
            <a:prstGeom prst="parallelogram">
              <a:avLst>
                <a:gd name="adj" fmla="val 158024"/>
              </a:avLst>
            </a:prstGeom>
            <a:solidFill>
              <a:schemeClr val="dk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7" name="Google Shape;117;p12"/>
            <p:cNvSpPr/>
            <p:nvPr/>
          </p:nvSpPr>
          <p:spPr>
            <a:xfrm>
              <a:off x="7279439" y="0"/>
              <a:ext cx="1503300" cy="863400"/>
            </a:xfrm>
            <a:prstGeom prst="parallelogram">
              <a:avLst>
                <a:gd name="adj" fmla="val 158024"/>
              </a:avLst>
            </a:prstGeom>
            <a:solidFill>
              <a:schemeClr val="dk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8" name="Google Shape;118;p12"/>
            <p:cNvSpPr/>
            <p:nvPr/>
          </p:nvSpPr>
          <p:spPr>
            <a:xfrm>
              <a:off x="6917201" y="0"/>
              <a:ext cx="1503300" cy="863400"/>
            </a:xfrm>
            <a:prstGeom prst="parallelogram">
              <a:avLst>
                <a:gd name="adj" fmla="val 158024"/>
              </a:avLst>
            </a:prstGeom>
            <a:solidFill>
              <a:schemeClr val="dk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sp>
        <p:nvSpPr>
          <p:cNvPr id="119" name="Google Shape;119;p12"/>
          <p:cNvSpPr txBox="1">
            <a:spLocks noGrp="1"/>
          </p:cNvSpPr>
          <p:nvPr>
            <p:ph type="title" hasCustomPrompt="1"/>
          </p:nvPr>
        </p:nvSpPr>
        <p:spPr>
          <a:xfrm>
            <a:off x="1385850" y="1383850"/>
            <a:ext cx="6372300" cy="13797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Clr>
                <a:schemeClr val="dk2"/>
              </a:buClr>
              <a:buSzPts val="8600"/>
              <a:buNone/>
              <a:defRPr sz="8600">
                <a:solidFill>
                  <a:schemeClr val="dk2"/>
                </a:solidFill>
              </a:defRPr>
            </a:lvl1pPr>
            <a:lvl2pPr lvl="1" algn="ctr">
              <a:lnSpc>
                <a:spcPct val="100000"/>
              </a:lnSpc>
              <a:spcBef>
                <a:spcPts val="0"/>
              </a:spcBef>
              <a:spcAft>
                <a:spcPts val="0"/>
              </a:spcAft>
              <a:buClr>
                <a:schemeClr val="dk2"/>
              </a:buClr>
              <a:buSzPts val="8600"/>
              <a:buNone/>
              <a:defRPr sz="8600">
                <a:solidFill>
                  <a:schemeClr val="dk2"/>
                </a:solidFill>
              </a:defRPr>
            </a:lvl2pPr>
            <a:lvl3pPr lvl="2" algn="ctr">
              <a:lnSpc>
                <a:spcPct val="100000"/>
              </a:lnSpc>
              <a:spcBef>
                <a:spcPts val="0"/>
              </a:spcBef>
              <a:spcAft>
                <a:spcPts val="0"/>
              </a:spcAft>
              <a:buClr>
                <a:schemeClr val="dk2"/>
              </a:buClr>
              <a:buSzPts val="8600"/>
              <a:buNone/>
              <a:defRPr sz="8600">
                <a:solidFill>
                  <a:schemeClr val="dk2"/>
                </a:solidFill>
              </a:defRPr>
            </a:lvl3pPr>
            <a:lvl4pPr lvl="3" algn="ctr">
              <a:lnSpc>
                <a:spcPct val="100000"/>
              </a:lnSpc>
              <a:spcBef>
                <a:spcPts val="0"/>
              </a:spcBef>
              <a:spcAft>
                <a:spcPts val="0"/>
              </a:spcAft>
              <a:buClr>
                <a:schemeClr val="dk2"/>
              </a:buClr>
              <a:buSzPts val="8600"/>
              <a:buNone/>
              <a:defRPr sz="8600">
                <a:solidFill>
                  <a:schemeClr val="dk2"/>
                </a:solidFill>
              </a:defRPr>
            </a:lvl4pPr>
            <a:lvl5pPr lvl="4" algn="ctr">
              <a:lnSpc>
                <a:spcPct val="100000"/>
              </a:lnSpc>
              <a:spcBef>
                <a:spcPts val="0"/>
              </a:spcBef>
              <a:spcAft>
                <a:spcPts val="0"/>
              </a:spcAft>
              <a:buClr>
                <a:schemeClr val="dk2"/>
              </a:buClr>
              <a:buSzPts val="8600"/>
              <a:buNone/>
              <a:defRPr sz="8600">
                <a:solidFill>
                  <a:schemeClr val="dk2"/>
                </a:solidFill>
              </a:defRPr>
            </a:lvl5pPr>
            <a:lvl6pPr lvl="5" algn="ctr">
              <a:lnSpc>
                <a:spcPct val="100000"/>
              </a:lnSpc>
              <a:spcBef>
                <a:spcPts val="0"/>
              </a:spcBef>
              <a:spcAft>
                <a:spcPts val="0"/>
              </a:spcAft>
              <a:buClr>
                <a:schemeClr val="dk2"/>
              </a:buClr>
              <a:buSzPts val="8600"/>
              <a:buNone/>
              <a:defRPr sz="8600">
                <a:solidFill>
                  <a:schemeClr val="dk2"/>
                </a:solidFill>
              </a:defRPr>
            </a:lvl6pPr>
            <a:lvl7pPr lvl="6" algn="ctr">
              <a:lnSpc>
                <a:spcPct val="100000"/>
              </a:lnSpc>
              <a:spcBef>
                <a:spcPts val="0"/>
              </a:spcBef>
              <a:spcAft>
                <a:spcPts val="0"/>
              </a:spcAft>
              <a:buClr>
                <a:schemeClr val="dk2"/>
              </a:buClr>
              <a:buSzPts val="8600"/>
              <a:buNone/>
              <a:defRPr sz="8600">
                <a:solidFill>
                  <a:schemeClr val="dk2"/>
                </a:solidFill>
              </a:defRPr>
            </a:lvl7pPr>
            <a:lvl8pPr lvl="7" algn="ctr">
              <a:lnSpc>
                <a:spcPct val="100000"/>
              </a:lnSpc>
              <a:spcBef>
                <a:spcPts val="0"/>
              </a:spcBef>
              <a:spcAft>
                <a:spcPts val="0"/>
              </a:spcAft>
              <a:buClr>
                <a:schemeClr val="dk2"/>
              </a:buClr>
              <a:buSzPts val="8600"/>
              <a:buNone/>
              <a:defRPr sz="8600">
                <a:solidFill>
                  <a:schemeClr val="dk2"/>
                </a:solidFill>
              </a:defRPr>
            </a:lvl8pPr>
            <a:lvl9pPr lvl="8" algn="ctr">
              <a:lnSpc>
                <a:spcPct val="100000"/>
              </a:lnSpc>
              <a:spcBef>
                <a:spcPts val="0"/>
              </a:spcBef>
              <a:spcAft>
                <a:spcPts val="0"/>
              </a:spcAft>
              <a:buClr>
                <a:schemeClr val="dk2"/>
              </a:buClr>
              <a:buSzPts val="8600"/>
              <a:buNone/>
              <a:defRPr sz="8600">
                <a:solidFill>
                  <a:schemeClr val="dk2"/>
                </a:solidFill>
              </a:defRPr>
            </a:lvl9pPr>
          </a:lstStyle>
          <a:p>
            <a:r>
              <a:t>xx%</a:t>
            </a:r>
          </a:p>
        </p:txBody>
      </p:sp>
      <p:sp>
        <p:nvSpPr>
          <p:cNvPr id="120" name="Google Shape;120;p12"/>
          <p:cNvSpPr txBox="1">
            <a:spLocks noGrp="1"/>
          </p:cNvSpPr>
          <p:nvPr>
            <p:ph type="body" idx="1"/>
          </p:nvPr>
        </p:nvSpPr>
        <p:spPr>
          <a:xfrm>
            <a:off x="1385850" y="2863850"/>
            <a:ext cx="6372300" cy="641100"/>
          </a:xfrm>
          <a:prstGeom prst="rect">
            <a:avLst/>
          </a:prstGeom>
          <a:noFill/>
          <a:ln>
            <a:noFill/>
          </a:ln>
        </p:spPr>
        <p:txBody>
          <a:bodyPr spcFirstLastPara="1" wrap="square" lIns="91425" tIns="91425" rIns="91425" bIns="91425" anchor="t" anchorCtr="0">
            <a:noAutofit/>
          </a:bodyPr>
          <a:lstStyle>
            <a:lvl1pPr marL="457200" lvl="0" indent="-311150" algn="ctr">
              <a:lnSpc>
                <a:spcPct val="115000"/>
              </a:lnSpc>
              <a:spcBef>
                <a:spcPts val="0"/>
              </a:spcBef>
              <a:spcAft>
                <a:spcPts val="0"/>
              </a:spcAft>
              <a:buSzPts val="1300"/>
              <a:buChar char="●"/>
              <a:defRPr/>
            </a:lvl1pPr>
            <a:lvl2pPr marL="914400" lvl="1" indent="-298450" algn="ctr">
              <a:lnSpc>
                <a:spcPct val="115000"/>
              </a:lnSpc>
              <a:spcBef>
                <a:spcPts val="1600"/>
              </a:spcBef>
              <a:spcAft>
                <a:spcPts val="0"/>
              </a:spcAft>
              <a:buSzPts val="1100"/>
              <a:buChar char="○"/>
              <a:defRPr/>
            </a:lvl2pPr>
            <a:lvl3pPr marL="1371600" lvl="2" indent="-298450" algn="ctr">
              <a:lnSpc>
                <a:spcPct val="115000"/>
              </a:lnSpc>
              <a:spcBef>
                <a:spcPts val="1600"/>
              </a:spcBef>
              <a:spcAft>
                <a:spcPts val="0"/>
              </a:spcAft>
              <a:buSzPts val="1100"/>
              <a:buChar char="■"/>
              <a:defRPr/>
            </a:lvl3pPr>
            <a:lvl4pPr marL="1828800" lvl="3" indent="-298450" algn="ctr">
              <a:lnSpc>
                <a:spcPct val="115000"/>
              </a:lnSpc>
              <a:spcBef>
                <a:spcPts val="1600"/>
              </a:spcBef>
              <a:spcAft>
                <a:spcPts val="0"/>
              </a:spcAft>
              <a:buSzPts val="1100"/>
              <a:buChar char="●"/>
              <a:defRPr/>
            </a:lvl4pPr>
            <a:lvl5pPr marL="2286000" lvl="4" indent="-298450" algn="ctr">
              <a:lnSpc>
                <a:spcPct val="115000"/>
              </a:lnSpc>
              <a:spcBef>
                <a:spcPts val="1600"/>
              </a:spcBef>
              <a:spcAft>
                <a:spcPts val="0"/>
              </a:spcAft>
              <a:buSzPts val="1100"/>
              <a:buChar char="○"/>
              <a:defRPr/>
            </a:lvl5pPr>
            <a:lvl6pPr marL="2743200" lvl="5" indent="-298450" algn="ctr">
              <a:lnSpc>
                <a:spcPct val="115000"/>
              </a:lnSpc>
              <a:spcBef>
                <a:spcPts val="1600"/>
              </a:spcBef>
              <a:spcAft>
                <a:spcPts val="0"/>
              </a:spcAft>
              <a:buSzPts val="1100"/>
              <a:buChar char="■"/>
              <a:defRPr/>
            </a:lvl6pPr>
            <a:lvl7pPr marL="3200400" lvl="6" indent="-298450" algn="ctr">
              <a:lnSpc>
                <a:spcPct val="115000"/>
              </a:lnSpc>
              <a:spcBef>
                <a:spcPts val="1600"/>
              </a:spcBef>
              <a:spcAft>
                <a:spcPts val="0"/>
              </a:spcAft>
              <a:buSzPts val="1100"/>
              <a:buChar char="●"/>
              <a:defRPr/>
            </a:lvl7pPr>
            <a:lvl8pPr marL="3657600" lvl="7" indent="-298450" algn="ctr">
              <a:lnSpc>
                <a:spcPct val="115000"/>
              </a:lnSpc>
              <a:spcBef>
                <a:spcPts val="1600"/>
              </a:spcBef>
              <a:spcAft>
                <a:spcPts val="0"/>
              </a:spcAft>
              <a:buSzPts val="1100"/>
              <a:buChar char="○"/>
              <a:defRPr/>
            </a:lvl8pPr>
            <a:lvl9pPr marL="4114800" lvl="8" indent="-298450" algn="ctr">
              <a:lnSpc>
                <a:spcPct val="115000"/>
              </a:lnSpc>
              <a:spcBef>
                <a:spcPts val="1600"/>
              </a:spcBef>
              <a:spcAft>
                <a:spcPts val="1600"/>
              </a:spcAft>
              <a:buSzPts val="1100"/>
              <a:buChar char="■"/>
              <a:defRPr/>
            </a:lvl9pPr>
          </a:lstStyle>
          <a:p>
            <a:endParaRPr/>
          </a:p>
        </p:txBody>
      </p:sp>
      <p:sp>
        <p:nvSpPr>
          <p:cNvPr id="121" name="Google Shape;121;p12"/>
          <p:cNvSpPr txBox="1">
            <a:spLocks noGrp="1"/>
          </p:cNvSpPr>
          <p:nvPr>
            <p:ph type="sldNum" idx="12"/>
          </p:nvPr>
        </p:nvSpPr>
        <p:spPr>
          <a:xfrm>
            <a:off x="8390734" y="4543668"/>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22"/>
        <p:cNvGrpSpPr/>
        <p:nvPr/>
      </p:nvGrpSpPr>
      <p:grpSpPr>
        <a:xfrm>
          <a:off x="0" y="0"/>
          <a:ext cx="0" cy="0"/>
          <a:chOff x="0" y="0"/>
          <a:chExt cx="0" cy="0"/>
        </a:xfrm>
      </p:grpSpPr>
      <p:sp>
        <p:nvSpPr>
          <p:cNvPr id="123" name="Google Shape;123;p13"/>
          <p:cNvSpPr txBox="1">
            <a:spLocks noGrp="1"/>
          </p:cNvSpPr>
          <p:nvPr>
            <p:ph type="sldNum" idx="12"/>
          </p:nvPr>
        </p:nvSpPr>
        <p:spPr>
          <a:xfrm>
            <a:off x="8390734" y="4543668"/>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hift">
    <p:bg>
      <p:bgPr>
        <a:solidFill>
          <a:schemeClr val="dk1"/>
        </a:solidFill>
        <a:effectLst/>
      </p:bgPr>
    </p:bg>
    <p:spTree>
      <p:nvGrpSpPr>
        <p:cNvPr id="1" name="Shape 5"/>
        <p:cNvGrpSpPr/>
        <p:nvPr/>
      </p:nvGrpSpPr>
      <p:grpSpPr>
        <a:xfrm>
          <a:off x="0" y="0"/>
          <a:ext cx="0" cy="0"/>
          <a:chOff x="0" y="0"/>
          <a:chExt cx="0" cy="0"/>
        </a:xfrm>
      </p:grpSpPr>
      <p:sp>
        <p:nvSpPr>
          <p:cNvPr id="6" name="Google Shape;6;p2"/>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marR="0" lvl="0" algn="l" rtl="0">
              <a:lnSpc>
                <a:spcPct val="100000"/>
              </a:lnSpc>
              <a:spcBef>
                <a:spcPts val="0"/>
              </a:spcBef>
              <a:spcAft>
                <a:spcPts val="0"/>
              </a:spcAft>
              <a:buClr>
                <a:schemeClr val="lt1"/>
              </a:buClr>
              <a:buSzPts val="2800"/>
              <a:buFont typeface="Nunito"/>
              <a:buNone/>
              <a:defRPr sz="2800" b="0" i="0" u="none" strike="noStrike" cap="none">
                <a:solidFill>
                  <a:schemeClr val="lt1"/>
                </a:solidFill>
                <a:latin typeface="Nunito"/>
                <a:ea typeface="Nunito"/>
                <a:cs typeface="Nunito"/>
                <a:sym typeface="Nunito"/>
              </a:defRPr>
            </a:lvl1pPr>
            <a:lvl2pPr marR="0" lvl="1" algn="l" rtl="0">
              <a:lnSpc>
                <a:spcPct val="100000"/>
              </a:lnSpc>
              <a:spcBef>
                <a:spcPts val="0"/>
              </a:spcBef>
              <a:spcAft>
                <a:spcPts val="0"/>
              </a:spcAft>
              <a:buClr>
                <a:schemeClr val="lt1"/>
              </a:buClr>
              <a:buSzPts val="2800"/>
              <a:buFont typeface="Nunito"/>
              <a:buNone/>
              <a:defRPr sz="2800" b="0" i="0" u="none" strike="noStrike" cap="none">
                <a:solidFill>
                  <a:schemeClr val="lt1"/>
                </a:solidFill>
                <a:latin typeface="Nunito"/>
                <a:ea typeface="Nunito"/>
                <a:cs typeface="Nunito"/>
                <a:sym typeface="Nunito"/>
              </a:defRPr>
            </a:lvl2pPr>
            <a:lvl3pPr marR="0" lvl="2" algn="l" rtl="0">
              <a:lnSpc>
                <a:spcPct val="100000"/>
              </a:lnSpc>
              <a:spcBef>
                <a:spcPts val="0"/>
              </a:spcBef>
              <a:spcAft>
                <a:spcPts val="0"/>
              </a:spcAft>
              <a:buClr>
                <a:schemeClr val="lt1"/>
              </a:buClr>
              <a:buSzPts val="2800"/>
              <a:buFont typeface="Nunito"/>
              <a:buNone/>
              <a:defRPr sz="2800" b="0" i="0" u="none" strike="noStrike" cap="none">
                <a:solidFill>
                  <a:schemeClr val="lt1"/>
                </a:solidFill>
                <a:latin typeface="Nunito"/>
                <a:ea typeface="Nunito"/>
                <a:cs typeface="Nunito"/>
                <a:sym typeface="Nunito"/>
              </a:defRPr>
            </a:lvl3pPr>
            <a:lvl4pPr marR="0" lvl="3" algn="l" rtl="0">
              <a:lnSpc>
                <a:spcPct val="100000"/>
              </a:lnSpc>
              <a:spcBef>
                <a:spcPts val="0"/>
              </a:spcBef>
              <a:spcAft>
                <a:spcPts val="0"/>
              </a:spcAft>
              <a:buClr>
                <a:schemeClr val="lt1"/>
              </a:buClr>
              <a:buSzPts val="2800"/>
              <a:buFont typeface="Nunito"/>
              <a:buNone/>
              <a:defRPr sz="2800" b="0" i="0" u="none" strike="noStrike" cap="none">
                <a:solidFill>
                  <a:schemeClr val="lt1"/>
                </a:solidFill>
                <a:latin typeface="Nunito"/>
                <a:ea typeface="Nunito"/>
                <a:cs typeface="Nunito"/>
                <a:sym typeface="Nunito"/>
              </a:defRPr>
            </a:lvl4pPr>
            <a:lvl5pPr marR="0" lvl="4" algn="l" rtl="0">
              <a:lnSpc>
                <a:spcPct val="100000"/>
              </a:lnSpc>
              <a:spcBef>
                <a:spcPts val="0"/>
              </a:spcBef>
              <a:spcAft>
                <a:spcPts val="0"/>
              </a:spcAft>
              <a:buClr>
                <a:schemeClr val="lt1"/>
              </a:buClr>
              <a:buSzPts val="2800"/>
              <a:buFont typeface="Nunito"/>
              <a:buNone/>
              <a:defRPr sz="2800" b="0" i="0" u="none" strike="noStrike" cap="none">
                <a:solidFill>
                  <a:schemeClr val="lt1"/>
                </a:solidFill>
                <a:latin typeface="Nunito"/>
                <a:ea typeface="Nunito"/>
                <a:cs typeface="Nunito"/>
                <a:sym typeface="Nunito"/>
              </a:defRPr>
            </a:lvl5pPr>
            <a:lvl6pPr marR="0" lvl="5" algn="l" rtl="0">
              <a:lnSpc>
                <a:spcPct val="100000"/>
              </a:lnSpc>
              <a:spcBef>
                <a:spcPts val="0"/>
              </a:spcBef>
              <a:spcAft>
                <a:spcPts val="0"/>
              </a:spcAft>
              <a:buClr>
                <a:schemeClr val="lt1"/>
              </a:buClr>
              <a:buSzPts val="2800"/>
              <a:buFont typeface="Nunito"/>
              <a:buNone/>
              <a:defRPr sz="2800" b="0" i="0" u="none" strike="noStrike" cap="none">
                <a:solidFill>
                  <a:schemeClr val="lt1"/>
                </a:solidFill>
                <a:latin typeface="Nunito"/>
                <a:ea typeface="Nunito"/>
                <a:cs typeface="Nunito"/>
                <a:sym typeface="Nunito"/>
              </a:defRPr>
            </a:lvl6pPr>
            <a:lvl7pPr marR="0" lvl="6" algn="l" rtl="0">
              <a:lnSpc>
                <a:spcPct val="100000"/>
              </a:lnSpc>
              <a:spcBef>
                <a:spcPts val="0"/>
              </a:spcBef>
              <a:spcAft>
                <a:spcPts val="0"/>
              </a:spcAft>
              <a:buClr>
                <a:schemeClr val="lt1"/>
              </a:buClr>
              <a:buSzPts val="2800"/>
              <a:buFont typeface="Nunito"/>
              <a:buNone/>
              <a:defRPr sz="2800" b="0" i="0" u="none" strike="noStrike" cap="none">
                <a:solidFill>
                  <a:schemeClr val="lt1"/>
                </a:solidFill>
                <a:latin typeface="Nunito"/>
                <a:ea typeface="Nunito"/>
                <a:cs typeface="Nunito"/>
                <a:sym typeface="Nunito"/>
              </a:defRPr>
            </a:lvl7pPr>
            <a:lvl8pPr marR="0" lvl="7" algn="l" rtl="0">
              <a:lnSpc>
                <a:spcPct val="100000"/>
              </a:lnSpc>
              <a:spcBef>
                <a:spcPts val="0"/>
              </a:spcBef>
              <a:spcAft>
                <a:spcPts val="0"/>
              </a:spcAft>
              <a:buClr>
                <a:schemeClr val="lt1"/>
              </a:buClr>
              <a:buSzPts val="2800"/>
              <a:buFont typeface="Nunito"/>
              <a:buNone/>
              <a:defRPr sz="2800" b="0" i="0" u="none" strike="noStrike" cap="none">
                <a:solidFill>
                  <a:schemeClr val="lt1"/>
                </a:solidFill>
                <a:latin typeface="Nunito"/>
                <a:ea typeface="Nunito"/>
                <a:cs typeface="Nunito"/>
                <a:sym typeface="Nunito"/>
              </a:defRPr>
            </a:lvl8pPr>
            <a:lvl9pPr marR="0" lvl="8" algn="l" rtl="0">
              <a:lnSpc>
                <a:spcPct val="100000"/>
              </a:lnSpc>
              <a:spcBef>
                <a:spcPts val="0"/>
              </a:spcBef>
              <a:spcAft>
                <a:spcPts val="0"/>
              </a:spcAft>
              <a:buClr>
                <a:schemeClr val="lt1"/>
              </a:buClr>
              <a:buSzPts val="2800"/>
              <a:buFont typeface="Nunito"/>
              <a:buNone/>
              <a:defRPr sz="2800" b="0" i="0" u="none" strike="noStrike" cap="none">
                <a:solidFill>
                  <a:schemeClr val="lt1"/>
                </a:solidFill>
                <a:latin typeface="Nunito"/>
                <a:ea typeface="Nunito"/>
                <a:cs typeface="Nunito"/>
                <a:sym typeface="Nunito"/>
              </a:defRPr>
            </a:lvl9pPr>
          </a:lstStyle>
          <a:p>
            <a:endParaRPr/>
          </a:p>
        </p:txBody>
      </p:sp>
      <p:sp>
        <p:nvSpPr>
          <p:cNvPr id="7" name="Google Shape;7;p2"/>
          <p:cNvSpPr txBox="1">
            <a:spLocks noGrp="1"/>
          </p:cNvSpPr>
          <p:nvPr>
            <p:ph type="body" idx="1"/>
          </p:nvPr>
        </p:nvSpPr>
        <p:spPr>
          <a:xfrm>
            <a:off x="311700" y="1152475"/>
            <a:ext cx="8520600" cy="3391200"/>
          </a:xfrm>
          <a:prstGeom prst="rect">
            <a:avLst/>
          </a:prstGeom>
          <a:noFill/>
          <a:ln>
            <a:noFill/>
          </a:ln>
        </p:spPr>
        <p:txBody>
          <a:bodyPr spcFirstLastPara="1" wrap="square" lIns="91425" tIns="91425" rIns="91425" bIns="91425" anchor="t" anchorCtr="0">
            <a:noAutofit/>
          </a:bodyPr>
          <a:lstStyle>
            <a:lvl1pPr marL="457200" marR="0" lvl="0" indent="-311150" algn="l" rtl="0">
              <a:lnSpc>
                <a:spcPct val="115000"/>
              </a:lnSpc>
              <a:spcBef>
                <a:spcPts val="0"/>
              </a:spcBef>
              <a:spcAft>
                <a:spcPts val="0"/>
              </a:spcAft>
              <a:buClr>
                <a:schemeClr val="dk2"/>
              </a:buClr>
              <a:buSzPts val="1300"/>
              <a:buFont typeface="Calibri"/>
              <a:buChar char="●"/>
              <a:defRPr sz="1300" b="0" i="0" u="none" strike="noStrike" cap="none">
                <a:solidFill>
                  <a:schemeClr val="dk2"/>
                </a:solidFill>
                <a:latin typeface="Calibri"/>
                <a:ea typeface="Calibri"/>
                <a:cs typeface="Calibri"/>
                <a:sym typeface="Calibri"/>
              </a:defRPr>
            </a:lvl1pPr>
            <a:lvl2pPr marL="914400" marR="0" lvl="1" indent="-298450" algn="l" rtl="0">
              <a:lnSpc>
                <a:spcPct val="115000"/>
              </a:lnSpc>
              <a:spcBef>
                <a:spcPts val="1600"/>
              </a:spcBef>
              <a:spcAft>
                <a:spcPts val="0"/>
              </a:spcAft>
              <a:buClr>
                <a:schemeClr val="dk2"/>
              </a:buClr>
              <a:buSzPts val="1100"/>
              <a:buFont typeface="Calibri"/>
              <a:buChar char="○"/>
              <a:defRPr sz="1100" b="0" i="0" u="none" strike="noStrike" cap="none">
                <a:solidFill>
                  <a:schemeClr val="dk2"/>
                </a:solidFill>
                <a:latin typeface="Calibri"/>
                <a:ea typeface="Calibri"/>
                <a:cs typeface="Calibri"/>
                <a:sym typeface="Calibri"/>
              </a:defRPr>
            </a:lvl2pPr>
            <a:lvl3pPr marL="1371600" marR="0" lvl="2" indent="-298450" algn="l" rtl="0">
              <a:lnSpc>
                <a:spcPct val="115000"/>
              </a:lnSpc>
              <a:spcBef>
                <a:spcPts val="1600"/>
              </a:spcBef>
              <a:spcAft>
                <a:spcPts val="0"/>
              </a:spcAft>
              <a:buClr>
                <a:schemeClr val="dk2"/>
              </a:buClr>
              <a:buSzPts val="1100"/>
              <a:buFont typeface="Calibri"/>
              <a:buChar char="■"/>
              <a:defRPr sz="1100" b="0" i="0" u="none" strike="noStrike" cap="none">
                <a:solidFill>
                  <a:schemeClr val="dk2"/>
                </a:solidFill>
                <a:latin typeface="Calibri"/>
                <a:ea typeface="Calibri"/>
                <a:cs typeface="Calibri"/>
                <a:sym typeface="Calibri"/>
              </a:defRPr>
            </a:lvl3pPr>
            <a:lvl4pPr marL="1828800" marR="0" lvl="3" indent="-298450" algn="l" rtl="0">
              <a:lnSpc>
                <a:spcPct val="115000"/>
              </a:lnSpc>
              <a:spcBef>
                <a:spcPts val="1600"/>
              </a:spcBef>
              <a:spcAft>
                <a:spcPts val="0"/>
              </a:spcAft>
              <a:buClr>
                <a:schemeClr val="dk2"/>
              </a:buClr>
              <a:buSzPts val="1100"/>
              <a:buFont typeface="Calibri"/>
              <a:buChar char="●"/>
              <a:defRPr sz="1100" b="0" i="0" u="none" strike="noStrike" cap="none">
                <a:solidFill>
                  <a:schemeClr val="dk2"/>
                </a:solidFill>
                <a:latin typeface="Calibri"/>
                <a:ea typeface="Calibri"/>
                <a:cs typeface="Calibri"/>
                <a:sym typeface="Calibri"/>
              </a:defRPr>
            </a:lvl4pPr>
            <a:lvl5pPr marL="2286000" marR="0" lvl="4" indent="-298450" algn="l" rtl="0">
              <a:lnSpc>
                <a:spcPct val="115000"/>
              </a:lnSpc>
              <a:spcBef>
                <a:spcPts val="1600"/>
              </a:spcBef>
              <a:spcAft>
                <a:spcPts val="0"/>
              </a:spcAft>
              <a:buClr>
                <a:schemeClr val="dk2"/>
              </a:buClr>
              <a:buSzPts val="1100"/>
              <a:buFont typeface="Calibri"/>
              <a:buChar char="○"/>
              <a:defRPr sz="1100" b="0" i="0" u="none" strike="noStrike" cap="none">
                <a:solidFill>
                  <a:schemeClr val="dk2"/>
                </a:solidFill>
                <a:latin typeface="Calibri"/>
                <a:ea typeface="Calibri"/>
                <a:cs typeface="Calibri"/>
                <a:sym typeface="Calibri"/>
              </a:defRPr>
            </a:lvl5pPr>
            <a:lvl6pPr marL="2743200" marR="0" lvl="5" indent="-298450" algn="l" rtl="0">
              <a:lnSpc>
                <a:spcPct val="115000"/>
              </a:lnSpc>
              <a:spcBef>
                <a:spcPts val="1600"/>
              </a:spcBef>
              <a:spcAft>
                <a:spcPts val="0"/>
              </a:spcAft>
              <a:buClr>
                <a:schemeClr val="dk2"/>
              </a:buClr>
              <a:buSzPts val="1100"/>
              <a:buFont typeface="Calibri"/>
              <a:buChar char="■"/>
              <a:defRPr sz="1100" b="0" i="0" u="none" strike="noStrike" cap="none">
                <a:solidFill>
                  <a:schemeClr val="dk2"/>
                </a:solidFill>
                <a:latin typeface="Calibri"/>
                <a:ea typeface="Calibri"/>
                <a:cs typeface="Calibri"/>
                <a:sym typeface="Calibri"/>
              </a:defRPr>
            </a:lvl6pPr>
            <a:lvl7pPr marL="3200400" marR="0" lvl="6" indent="-298450" algn="l" rtl="0">
              <a:lnSpc>
                <a:spcPct val="115000"/>
              </a:lnSpc>
              <a:spcBef>
                <a:spcPts val="1600"/>
              </a:spcBef>
              <a:spcAft>
                <a:spcPts val="0"/>
              </a:spcAft>
              <a:buClr>
                <a:schemeClr val="dk2"/>
              </a:buClr>
              <a:buSzPts val="1100"/>
              <a:buFont typeface="Calibri"/>
              <a:buChar char="●"/>
              <a:defRPr sz="1100" b="0" i="0" u="none" strike="noStrike" cap="none">
                <a:solidFill>
                  <a:schemeClr val="dk2"/>
                </a:solidFill>
                <a:latin typeface="Calibri"/>
                <a:ea typeface="Calibri"/>
                <a:cs typeface="Calibri"/>
                <a:sym typeface="Calibri"/>
              </a:defRPr>
            </a:lvl7pPr>
            <a:lvl8pPr marL="3657600" marR="0" lvl="7" indent="-298450" algn="l" rtl="0">
              <a:lnSpc>
                <a:spcPct val="115000"/>
              </a:lnSpc>
              <a:spcBef>
                <a:spcPts val="1600"/>
              </a:spcBef>
              <a:spcAft>
                <a:spcPts val="0"/>
              </a:spcAft>
              <a:buClr>
                <a:schemeClr val="dk2"/>
              </a:buClr>
              <a:buSzPts val="1100"/>
              <a:buFont typeface="Calibri"/>
              <a:buChar char="○"/>
              <a:defRPr sz="1100" b="0" i="0" u="none" strike="noStrike" cap="none">
                <a:solidFill>
                  <a:schemeClr val="dk2"/>
                </a:solidFill>
                <a:latin typeface="Calibri"/>
                <a:ea typeface="Calibri"/>
                <a:cs typeface="Calibri"/>
                <a:sym typeface="Calibri"/>
              </a:defRPr>
            </a:lvl8pPr>
            <a:lvl9pPr marL="4114800" marR="0" lvl="8" indent="-298450" algn="l" rtl="0">
              <a:lnSpc>
                <a:spcPct val="115000"/>
              </a:lnSpc>
              <a:spcBef>
                <a:spcPts val="1600"/>
              </a:spcBef>
              <a:spcAft>
                <a:spcPts val="1600"/>
              </a:spcAft>
              <a:buClr>
                <a:schemeClr val="dk2"/>
              </a:buClr>
              <a:buSzPts val="1100"/>
              <a:buFont typeface="Calibri"/>
              <a:buChar char="■"/>
              <a:defRPr sz="1100" b="0" i="0" u="none" strike="noStrike" cap="none">
                <a:solidFill>
                  <a:schemeClr val="dk2"/>
                </a:solidFill>
                <a:latin typeface="Calibri"/>
                <a:ea typeface="Calibri"/>
                <a:cs typeface="Calibri"/>
                <a:sym typeface="Calibri"/>
              </a:defRPr>
            </a:lvl9pPr>
          </a:lstStyle>
          <a:p>
            <a:endParaRPr/>
          </a:p>
        </p:txBody>
      </p:sp>
      <p:sp>
        <p:nvSpPr>
          <p:cNvPr id="8" name="Google Shape;8;p2"/>
          <p:cNvSpPr txBox="1">
            <a:spLocks noGrp="1"/>
          </p:cNvSpPr>
          <p:nvPr>
            <p:ph type="sldNum" idx="12"/>
          </p:nvPr>
        </p:nvSpPr>
        <p:spPr>
          <a:xfrm>
            <a:off x="8390734" y="4543668"/>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solidFill>
          <a:schemeClr val="tx1"/>
        </a:solidFill>
        <a:effectLst/>
      </p:bgPr>
    </p:bg>
    <p:spTree>
      <p:nvGrpSpPr>
        <p:cNvPr id="1" name="Shape 127"/>
        <p:cNvGrpSpPr/>
        <p:nvPr/>
      </p:nvGrpSpPr>
      <p:grpSpPr>
        <a:xfrm>
          <a:off x="0" y="0"/>
          <a:ext cx="0" cy="0"/>
          <a:chOff x="0" y="0"/>
          <a:chExt cx="0" cy="0"/>
        </a:xfrm>
      </p:grpSpPr>
      <p:graphicFrame>
        <p:nvGraphicFramePr>
          <p:cNvPr id="128" name="Google Shape;128;p1"/>
          <p:cNvGraphicFramePr/>
          <p:nvPr>
            <p:extLst>
              <p:ext uri="{D42A27DB-BD31-4B8C-83A1-F6EECF244321}">
                <p14:modId xmlns:p14="http://schemas.microsoft.com/office/powerpoint/2010/main" val="730984524"/>
              </p:ext>
            </p:extLst>
          </p:nvPr>
        </p:nvGraphicFramePr>
        <p:xfrm>
          <a:off x="513220" y="264096"/>
          <a:ext cx="2158675" cy="804633"/>
        </p:xfrm>
        <a:graphic>
          <a:graphicData uri="http://schemas.openxmlformats.org/drawingml/2006/table">
            <a:tbl>
              <a:tblPr>
                <a:noFill/>
                <a:tableStyleId>{82A1DBAA-B956-4B17-9C8D-1876C50A4425}</a:tableStyleId>
              </a:tblPr>
              <a:tblGrid>
                <a:gridCol w="2158675">
                  <a:extLst>
                    <a:ext uri="{9D8B030D-6E8A-4147-A177-3AD203B41FA5}">
                      <a16:colId xmlns:a16="http://schemas.microsoft.com/office/drawing/2014/main" val="20000"/>
                    </a:ext>
                  </a:extLst>
                </a:gridCol>
              </a:tblGrid>
              <a:tr h="281075">
                <a:tc>
                  <a:txBody>
                    <a:bodyPr/>
                    <a:lstStyle/>
                    <a:p>
                      <a:pPr marL="0" marR="0" lvl="0" indent="0" algn="ctr" rtl="0">
                        <a:lnSpc>
                          <a:spcPct val="115000"/>
                        </a:lnSpc>
                        <a:spcBef>
                          <a:spcPts val="0"/>
                        </a:spcBef>
                        <a:spcAft>
                          <a:spcPts val="0"/>
                        </a:spcAft>
                        <a:buClr>
                          <a:srgbClr val="000000"/>
                        </a:buClr>
                        <a:buSzPts val="800"/>
                        <a:buFont typeface="Arial"/>
                        <a:buNone/>
                      </a:pPr>
                      <a:r>
                        <a:rPr lang="en-GB" sz="800" b="1" u="none" strike="noStrike" cap="none" dirty="0">
                          <a:latin typeface="Poppins"/>
                          <a:ea typeface="Poppins"/>
                          <a:cs typeface="Poppins"/>
                          <a:sym typeface="Poppins"/>
                        </a:rPr>
                        <a:t>Science Knowledge Organiser</a:t>
                      </a:r>
                      <a:endParaRPr sz="800" b="1" u="none" strike="noStrike" cap="none" dirty="0">
                        <a:latin typeface="Poppins"/>
                        <a:ea typeface="Poppins"/>
                        <a:cs typeface="Poppins"/>
                        <a:sym typeface="Poppins"/>
                      </a:endParaRPr>
                    </a:p>
                  </a:txBody>
                  <a:tcPr marL="63500" marR="63500" marT="63500" marB="63500">
                    <a:lnL w="9525" cap="flat" cmpd="sng">
                      <a:solidFill>
                        <a:srgbClr val="660000"/>
                      </a:solidFill>
                      <a:prstDash val="solid"/>
                      <a:round/>
                      <a:headEnd type="none" w="sm" len="sm"/>
                      <a:tailEnd type="none" w="sm" len="sm"/>
                    </a:lnL>
                    <a:lnR w="9525" cap="flat" cmpd="sng">
                      <a:solidFill>
                        <a:srgbClr val="660000"/>
                      </a:solidFill>
                      <a:prstDash val="solid"/>
                      <a:round/>
                      <a:headEnd type="none" w="sm" len="sm"/>
                      <a:tailEnd type="none" w="sm" len="sm"/>
                    </a:lnR>
                    <a:lnT w="9525" cap="flat" cmpd="sng">
                      <a:solidFill>
                        <a:srgbClr val="660000"/>
                      </a:solidFill>
                      <a:prstDash val="solid"/>
                      <a:round/>
                      <a:headEnd type="none" w="sm" len="sm"/>
                      <a:tailEnd type="none" w="sm" len="sm"/>
                    </a:lnT>
                    <a:lnB w="9525" cap="flat" cmpd="sng">
                      <a:solidFill>
                        <a:srgbClr val="660000"/>
                      </a:solidFill>
                      <a:prstDash val="solid"/>
                      <a:round/>
                      <a:headEnd type="none" w="sm" len="sm"/>
                      <a:tailEnd type="none" w="sm" len="sm"/>
                    </a:lnB>
                    <a:solidFill>
                      <a:srgbClr val="F9CB9C"/>
                    </a:solidFill>
                  </a:tcPr>
                </a:tc>
                <a:extLst>
                  <a:ext uri="{0D108BD9-81ED-4DB2-BD59-A6C34878D82A}">
                    <a16:rowId xmlns:a16="http://schemas.microsoft.com/office/drawing/2014/main" val="10000"/>
                  </a:ext>
                </a:extLst>
              </a:tr>
              <a:tr h="215075">
                <a:tc>
                  <a:txBody>
                    <a:bodyPr/>
                    <a:lstStyle/>
                    <a:p>
                      <a:pPr marL="0" marR="0" lvl="0" indent="0" algn="ctr" rtl="0">
                        <a:lnSpc>
                          <a:spcPct val="115000"/>
                        </a:lnSpc>
                        <a:spcBef>
                          <a:spcPts val="0"/>
                        </a:spcBef>
                        <a:spcAft>
                          <a:spcPts val="0"/>
                        </a:spcAft>
                        <a:buClr>
                          <a:srgbClr val="000000"/>
                        </a:buClr>
                        <a:buSzPts val="800"/>
                        <a:buFont typeface="Arial"/>
                        <a:buNone/>
                      </a:pPr>
                      <a:r>
                        <a:rPr lang="en-GB" sz="800" b="1" u="none" strike="noStrike" cap="none">
                          <a:latin typeface="Poppins"/>
                          <a:ea typeface="Poppins"/>
                          <a:cs typeface="Poppins"/>
                          <a:sym typeface="Poppins"/>
                        </a:rPr>
                        <a:t>Electricity</a:t>
                      </a:r>
                      <a:endParaRPr sz="800" u="none" strike="noStrike" cap="none"/>
                    </a:p>
                  </a:txBody>
                  <a:tcPr marL="63500" marR="63500" marT="63500" marB="63500">
                    <a:lnL w="9525" cap="flat" cmpd="sng">
                      <a:solidFill>
                        <a:srgbClr val="660000"/>
                      </a:solidFill>
                      <a:prstDash val="solid"/>
                      <a:round/>
                      <a:headEnd type="none" w="sm" len="sm"/>
                      <a:tailEnd type="none" w="sm" len="sm"/>
                    </a:lnL>
                    <a:lnR w="9525" cap="flat" cmpd="sng">
                      <a:solidFill>
                        <a:srgbClr val="660000"/>
                      </a:solidFill>
                      <a:prstDash val="solid"/>
                      <a:round/>
                      <a:headEnd type="none" w="sm" len="sm"/>
                      <a:tailEnd type="none" w="sm" len="sm"/>
                    </a:lnR>
                    <a:lnT w="9525" cap="flat" cmpd="sng">
                      <a:solidFill>
                        <a:srgbClr val="660000"/>
                      </a:solidFill>
                      <a:prstDash val="solid"/>
                      <a:round/>
                      <a:headEnd type="none" w="sm" len="sm"/>
                      <a:tailEnd type="none" w="sm" len="sm"/>
                    </a:lnT>
                    <a:lnB w="9525" cap="flat" cmpd="sng">
                      <a:solidFill>
                        <a:srgbClr val="660000"/>
                      </a:solidFill>
                      <a:prstDash val="solid"/>
                      <a:round/>
                      <a:headEnd type="none" w="sm" len="sm"/>
                      <a:tailEnd type="none" w="sm" len="sm"/>
                    </a:lnB>
                    <a:solidFill>
                      <a:srgbClr val="EA9999"/>
                    </a:solidFill>
                  </a:tcPr>
                </a:tc>
                <a:extLst>
                  <a:ext uri="{0D108BD9-81ED-4DB2-BD59-A6C34878D82A}">
                    <a16:rowId xmlns:a16="http://schemas.microsoft.com/office/drawing/2014/main" val="10001"/>
                  </a:ext>
                </a:extLst>
              </a:tr>
              <a:tr h="215075">
                <a:tc>
                  <a:txBody>
                    <a:bodyPr/>
                    <a:lstStyle/>
                    <a:p>
                      <a:pPr marL="0" marR="0" lvl="0" indent="0" algn="ctr" rtl="0">
                        <a:lnSpc>
                          <a:spcPct val="115000"/>
                        </a:lnSpc>
                        <a:spcBef>
                          <a:spcPts val="0"/>
                        </a:spcBef>
                        <a:spcAft>
                          <a:spcPts val="0"/>
                        </a:spcAft>
                        <a:buClr>
                          <a:srgbClr val="000000"/>
                        </a:buClr>
                        <a:buSzPts val="800"/>
                        <a:buFont typeface="Arial"/>
                        <a:buNone/>
                      </a:pPr>
                      <a:r>
                        <a:rPr lang="en-GB" sz="800" b="1" u="none" strike="noStrike" cap="none" dirty="0">
                          <a:latin typeface="Poppins"/>
                          <a:ea typeface="Poppins"/>
                          <a:cs typeface="Poppins"/>
                          <a:sym typeface="Poppins"/>
                        </a:rPr>
                        <a:t>Year  4</a:t>
                      </a:r>
                      <a:endParaRPr sz="800" b="1" u="none" strike="noStrike" cap="none" dirty="0">
                        <a:latin typeface="Poppins"/>
                        <a:ea typeface="Poppins"/>
                        <a:cs typeface="Poppins"/>
                        <a:sym typeface="Poppins"/>
                      </a:endParaRPr>
                    </a:p>
                  </a:txBody>
                  <a:tcPr marL="63500" marR="63500" marT="63500" marB="63500">
                    <a:lnL w="9525" cap="flat" cmpd="sng">
                      <a:solidFill>
                        <a:srgbClr val="660000"/>
                      </a:solidFill>
                      <a:prstDash val="solid"/>
                      <a:round/>
                      <a:headEnd type="none" w="sm" len="sm"/>
                      <a:tailEnd type="none" w="sm" len="sm"/>
                    </a:lnL>
                    <a:lnR w="9525" cap="flat" cmpd="sng">
                      <a:solidFill>
                        <a:srgbClr val="660000"/>
                      </a:solidFill>
                      <a:prstDash val="solid"/>
                      <a:round/>
                      <a:headEnd type="none" w="sm" len="sm"/>
                      <a:tailEnd type="none" w="sm" len="sm"/>
                    </a:lnR>
                    <a:lnT w="9525" cap="flat" cmpd="sng">
                      <a:solidFill>
                        <a:srgbClr val="660000"/>
                      </a:solidFill>
                      <a:prstDash val="solid"/>
                      <a:round/>
                      <a:headEnd type="none" w="sm" len="sm"/>
                      <a:tailEnd type="none" w="sm" len="sm"/>
                    </a:lnT>
                    <a:lnB w="9525" cap="flat" cmpd="sng">
                      <a:solidFill>
                        <a:srgbClr val="660000"/>
                      </a:solidFill>
                      <a:prstDash val="solid"/>
                      <a:round/>
                      <a:headEnd type="none" w="sm" len="sm"/>
                      <a:tailEnd type="none" w="sm" len="sm"/>
                    </a:lnB>
                    <a:solidFill>
                      <a:srgbClr val="EA9999"/>
                    </a:solidFill>
                  </a:tcPr>
                </a:tc>
                <a:extLst>
                  <a:ext uri="{0D108BD9-81ED-4DB2-BD59-A6C34878D82A}">
                    <a16:rowId xmlns:a16="http://schemas.microsoft.com/office/drawing/2014/main" val="10002"/>
                  </a:ext>
                </a:extLst>
              </a:tr>
            </a:tbl>
          </a:graphicData>
        </a:graphic>
      </p:graphicFrame>
      <p:graphicFrame>
        <p:nvGraphicFramePr>
          <p:cNvPr id="129" name="Google Shape;129;p1"/>
          <p:cNvGraphicFramePr/>
          <p:nvPr>
            <p:extLst>
              <p:ext uri="{D42A27DB-BD31-4B8C-83A1-F6EECF244321}">
                <p14:modId xmlns:p14="http://schemas.microsoft.com/office/powerpoint/2010/main" val="3188557542"/>
              </p:ext>
            </p:extLst>
          </p:nvPr>
        </p:nvGraphicFramePr>
        <p:xfrm>
          <a:off x="238822" y="1160750"/>
          <a:ext cx="2813575" cy="3771190"/>
        </p:xfrm>
        <a:graphic>
          <a:graphicData uri="http://schemas.openxmlformats.org/drawingml/2006/table">
            <a:tbl>
              <a:tblPr>
                <a:noFill/>
                <a:tableStyleId>{44A15960-B0A8-4EC9-B6C4-C0BD4E5D1CB2}</a:tableStyleId>
              </a:tblPr>
              <a:tblGrid>
                <a:gridCol w="2813575">
                  <a:extLst>
                    <a:ext uri="{9D8B030D-6E8A-4147-A177-3AD203B41FA5}">
                      <a16:colId xmlns:a16="http://schemas.microsoft.com/office/drawing/2014/main" val="20000"/>
                    </a:ext>
                  </a:extLst>
                </a:gridCol>
              </a:tblGrid>
              <a:tr h="291800">
                <a:tc>
                  <a:txBody>
                    <a:bodyPr/>
                    <a:lstStyle/>
                    <a:p>
                      <a:pPr marL="0" marR="0" lvl="0" indent="0" algn="ctr" rtl="0">
                        <a:lnSpc>
                          <a:spcPct val="100000"/>
                        </a:lnSpc>
                        <a:spcBef>
                          <a:spcPts val="0"/>
                        </a:spcBef>
                        <a:spcAft>
                          <a:spcPts val="0"/>
                        </a:spcAft>
                        <a:buClr>
                          <a:srgbClr val="000000"/>
                        </a:buClr>
                        <a:buSzPts val="800"/>
                        <a:buFont typeface="Arial"/>
                        <a:buNone/>
                      </a:pPr>
                      <a:r>
                        <a:rPr lang="en-GB" sz="800" b="1" u="none" strike="noStrike" cap="none" dirty="0">
                          <a:latin typeface="Poppins"/>
                          <a:ea typeface="Poppins"/>
                          <a:cs typeface="Poppins"/>
                          <a:sym typeface="Poppins"/>
                        </a:rPr>
                        <a:t>What? (Key Knowledge)</a:t>
                      </a:r>
                      <a:endParaRPr sz="800" b="1" u="none" strike="noStrike" cap="none" dirty="0">
                        <a:latin typeface="Poppins"/>
                        <a:ea typeface="Poppins"/>
                        <a:cs typeface="Poppins"/>
                        <a:sym typeface="Poppins"/>
                      </a:endParaRPr>
                    </a:p>
                  </a:txBody>
                  <a:tcPr marL="91425" marR="91425" marT="91425" marB="91425">
                    <a:lnL w="9525" cap="flat" cmpd="sng">
                      <a:solidFill>
                        <a:srgbClr val="660000"/>
                      </a:solidFill>
                      <a:prstDash val="solid"/>
                      <a:round/>
                      <a:headEnd type="none" w="sm" len="sm"/>
                      <a:tailEnd type="none" w="sm" len="sm"/>
                    </a:lnL>
                    <a:lnR w="9525" cap="flat" cmpd="sng">
                      <a:solidFill>
                        <a:srgbClr val="660000"/>
                      </a:solidFill>
                      <a:prstDash val="solid"/>
                      <a:round/>
                      <a:headEnd type="none" w="sm" len="sm"/>
                      <a:tailEnd type="none" w="sm" len="sm"/>
                    </a:lnR>
                    <a:lnT w="9525" cap="flat" cmpd="sng">
                      <a:solidFill>
                        <a:srgbClr val="660000"/>
                      </a:solidFill>
                      <a:prstDash val="solid"/>
                      <a:round/>
                      <a:headEnd type="none" w="sm" len="sm"/>
                      <a:tailEnd type="none" w="sm" len="sm"/>
                    </a:lnT>
                    <a:lnB w="9525" cap="flat" cmpd="sng">
                      <a:solidFill>
                        <a:srgbClr val="660000"/>
                      </a:solidFill>
                      <a:prstDash val="solid"/>
                      <a:round/>
                      <a:headEnd type="none" w="sm" len="sm"/>
                      <a:tailEnd type="none" w="sm" len="sm"/>
                    </a:lnB>
                    <a:solidFill>
                      <a:srgbClr val="F6B26B"/>
                    </a:solidFill>
                  </a:tcPr>
                </a:tc>
                <a:extLst>
                  <a:ext uri="{0D108BD9-81ED-4DB2-BD59-A6C34878D82A}">
                    <a16:rowId xmlns:a16="http://schemas.microsoft.com/office/drawing/2014/main" val="10000"/>
                  </a:ext>
                </a:extLst>
              </a:tr>
              <a:tr h="436800">
                <a:tc>
                  <a:txBody>
                    <a:bodyPr/>
                    <a:lstStyle/>
                    <a:p>
                      <a:pPr marL="0" marR="0" lvl="0" indent="0" algn="l" rtl="0">
                        <a:lnSpc>
                          <a:spcPct val="100000"/>
                        </a:lnSpc>
                        <a:spcBef>
                          <a:spcPts val="0"/>
                        </a:spcBef>
                        <a:spcAft>
                          <a:spcPts val="0"/>
                        </a:spcAft>
                        <a:buClr>
                          <a:srgbClr val="000000"/>
                        </a:buClr>
                        <a:buSzPts val="800"/>
                        <a:buFont typeface="Arial"/>
                        <a:buNone/>
                      </a:pPr>
                      <a:r>
                        <a:rPr lang="en-GB" sz="700" b="0" i="0" u="none" strike="noStrike" cap="none" dirty="0">
                          <a:solidFill>
                            <a:srgbClr val="000000"/>
                          </a:solidFill>
                          <a:latin typeface="Arial"/>
                          <a:ea typeface="Arial"/>
                          <a:cs typeface="Arial"/>
                          <a:sym typeface="Arial"/>
                        </a:rPr>
                        <a:t>Lightning and static </a:t>
                      </a:r>
                      <a:r>
                        <a:rPr lang="en-GB" sz="700" b="1" i="0" u="none" strike="noStrike" cap="none" dirty="0">
                          <a:solidFill>
                            <a:srgbClr val="000000"/>
                          </a:solidFill>
                          <a:latin typeface="Arial"/>
                          <a:ea typeface="Arial"/>
                          <a:cs typeface="Arial"/>
                          <a:sym typeface="Arial"/>
                        </a:rPr>
                        <a:t>electricity</a:t>
                      </a:r>
                      <a:r>
                        <a:rPr lang="en-GB" sz="700" b="0" i="0" u="none" strike="noStrike" cap="none" dirty="0">
                          <a:solidFill>
                            <a:srgbClr val="000000"/>
                          </a:solidFill>
                          <a:latin typeface="Arial"/>
                          <a:ea typeface="Arial"/>
                          <a:cs typeface="Arial"/>
                          <a:sym typeface="Arial"/>
                        </a:rPr>
                        <a:t> are examples of electricity occurring naturally but for us to use electricity to power </a:t>
                      </a:r>
                      <a:r>
                        <a:rPr lang="en-GB" sz="700" b="1" i="0" u="none" strike="noStrike" cap="none" dirty="0">
                          <a:solidFill>
                            <a:srgbClr val="000000"/>
                          </a:solidFill>
                          <a:latin typeface="Arial"/>
                          <a:ea typeface="Arial"/>
                          <a:cs typeface="Arial"/>
                          <a:sym typeface="Arial"/>
                        </a:rPr>
                        <a:t>appliances</a:t>
                      </a:r>
                      <a:r>
                        <a:rPr lang="en-GB" sz="700" b="0" i="0" u="none" strike="noStrike" cap="none" dirty="0">
                          <a:solidFill>
                            <a:srgbClr val="000000"/>
                          </a:solidFill>
                          <a:latin typeface="Arial"/>
                          <a:ea typeface="Arial"/>
                          <a:cs typeface="Arial"/>
                          <a:sym typeface="Arial"/>
                        </a:rPr>
                        <a:t>, we need to make it.</a:t>
                      </a:r>
                      <a:endParaRPr sz="700" b="1" i="0" u="none" strike="noStrike" cap="none" dirty="0">
                        <a:solidFill>
                          <a:srgbClr val="000000"/>
                        </a:solidFill>
                        <a:latin typeface="Arial"/>
                        <a:ea typeface="Arial"/>
                        <a:cs typeface="Arial"/>
                        <a:sym typeface="Arial"/>
                      </a:endParaRPr>
                    </a:p>
                  </a:txBody>
                  <a:tcPr marL="91425" marR="91425" marT="91425" marB="91425">
                    <a:lnL w="9525" cap="flat" cmpd="sng">
                      <a:solidFill>
                        <a:srgbClr val="660000"/>
                      </a:solidFill>
                      <a:prstDash val="solid"/>
                      <a:round/>
                      <a:headEnd type="none" w="sm" len="sm"/>
                      <a:tailEnd type="none" w="sm" len="sm"/>
                    </a:lnL>
                    <a:lnR w="9525" cap="flat" cmpd="sng">
                      <a:solidFill>
                        <a:srgbClr val="660000"/>
                      </a:solidFill>
                      <a:prstDash val="solid"/>
                      <a:round/>
                      <a:headEnd type="none" w="sm" len="sm"/>
                      <a:tailEnd type="none" w="sm" len="sm"/>
                    </a:lnR>
                    <a:lnT w="9525" cap="flat" cmpd="sng">
                      <a:solidFill>
                        <a:srgbClr val="660000"/>
                      </a:solidFill>
                      <a:prstDash val="solid"/>
                      <a:round/>
                      <a:headEnd type="none" w="sm" len="sm"/>
                      <a:tailEnd type="none" w="sm" len="sm"/>
                    </a:lnT>
                    <a:lnB w="9525" cap="flat" cmpd="sng">
                      <a:solidFill>
                        <a:srgbClr val="660000"/>
                      </a:solidFill>
                      <a:prstDash val="solid"/>
                      <a:round/>
                      <a:headEnd type="none" w="sm" len="sm"/>
                      <a:tailEnd type="none" w="sm" len="sm"/>
                    </a:lnB>
                    <a:solidFill>
                      <a:srgbClr val="FFFFFF"/>
                    </a:solidFill>
                  </a:tcPr>
                </a:tc>
                <a:extLst>
                  <a:ext uri="{0D108BD9-81ED-4DB2-BD59-A6C34878D82A}">
                    <a16:rowId xmlns:a16="http://schemas.microsoft.com/office/drawing/2014/main" val="10001"/>
                  </a:ext>
                </a:extLst>
              </a:tr>
              <a:tr h="542800">
                <a:tc>
                  <a:txBody>
                    <a:bodyPr/>
                    <a:lstStyle/>
                    <a:p>
                      <a:pPr marL="0" marR="0" lvl="0" indent="0" algn="l" rtl="0">
                        <a:lnSpc>
                          <a:spcPct val="100000"/>
                        </a:lnSpc>
                        <a:spcBef>
                          <a:spcPts val="0"/>
                        </a:spcBef>
                        <a:spcAft>
                          <a:spcPts val="0"/>
                        </a:spcAft>
                        <a:buClr>
                          <a:srgbClr val="000000"/>
                        </a:buClr>
                        <a:buSzPts val="800"/>
                        <a:buFont typeface="Arial"/>
                        <a:buNone/>
                      </a:pPr>
                      <a:r>
                        <a:rPr lang="en-GB" sz="700" b="0" i="0" u="none" strike="noStrike" cap="none">
                          <a:solidFill>
                            <a:srgbClr val="000000"/>
                          </a:solidFill>
                          <a:latin typeface="Arial"/>
                          <a:ea typeface="Arial"/>
                          <a:cs typeface="Arial"/>
                          <a:sym typeface="Arial"/>
                        </a:rPr>
                        <a:t>A conductor of </a:t>
                      </a:r>
                      <a:r>
                        <a:rPr lang="en-GB" sz="700" b="1" i="0" u="none" strike="noStrike" cap="none">
                          <a:solidFill>
                            <a:srgbClr val="000000"/>
                          </a:solidFill>
                          <a:latin typeface="Arial"/>
                          <a:ea typeface="Arial"/>
                          <a:cs typeface="Arial"/>
                          <a:sym typeface="Arial"/>
                        </a:rPr>
                        <a:t>electricity</a:t>
                      </a:r>
                      <a:r>
                        <a:rPr lang="en-GB" sz="700" b="0" i="0" u="none" strike="noStrike" cap="none">
                          <a:solidFill>
                            <a:srgbClr val="000000"/>
                          </a:solidFill>
                          <a:latin typeface="Arial"/>
                          <a:ea typeface="Arial"/>
                          <a:cs typeface="Arial"/>
                          <a:sym typeface="Arial"/>
                        </a:rPr>
                        <a:t> is a material that is made up of free </a:t>
                      </a:r>
                      <a:r>
                        <a:rPr lang="en-GB" sz="700" b="1" i="0" u="none" strike="noStrike" cap="none">
                          <a:solidFill>
                            <a:srgbClr val="000000"/>
                          </a:solidFill>
                          <a:latin typeface="Arial"/>
                          <a:ea typeface="Arial"/>
                          <a:cs typeface="Arial"/>
                          <a:sym typeface="Arial"/>
                        </a:rPr>
                        <a:t>electrons</a:t>
                      </a:r>
                      <a:r>
                        <a:rPr lang="en-GB" sz="700" b="0" i="0" u="none" strike="noStrike" cap="none">
                          <a:solidFill>
                            <a:srgbClr val="000000"/>
                          </a:solidFill>
                          <a:latin typeface="Arial"/>
                          <a:ea typeface="Arial"/>
                          <a:cs typeface="Arial"/>
                          <a:sym typeface="Arial"/>
                        </a:rPr>
                        <a:t> which can be made to move in one direction, creating an electric current. Electrical insulators have no free </a:t>
                      </a:r>
                      <a:r>
                        <a:rPr lang="en-GB" sz="700" b="1" i="0" u="none" strike="noStrike" cap="none">
                          <a:solidFill>
                            <a:srgbClr val="000000"/>
                          </a:solidFill>
                          <a:latin typeface="Arial"/>
                          <a:ea typeface="Arial"/>
                          <a:cs typeface="Arial"/>
                          <a:sym typeface="Arial"/>
                        </a:rPr>
                        <a:t>electrons</a:t>
                      </a:r>
                      <a:r>
                        <a:rPr lang="en-GB" sz="700" b="0" i="0" u="none" strike="noStrike" cap="none">
                          <a:solidFill>
                            <a:srgbClr val="000000"/>
                          </a:solidFill>
                          <a:latin typeface="Arial"/>
                          <a:ea typeface="Arial"/>
                          <a:cs typeface="Arial"/>
                          <a:sym typeface="Arial"/>
                        </a:rPr>
                        <a:t> and so no electric current can be made. </a:t>
                      </a:r>
                      <a:endParaRPr sz="700" b="0" i="0" u="none" strike="noStrike" cap="none">
                        <a:solidFill>
                          <a:srgbClr val="000000"/>
                        </a:solidFill>
                        <a:latin typeface="Arial"/>
                        <a:ea typeface="Arial"/>
                        <a:cs typeface="Arial"/>
                        <a:sym typeface="Arial"/>
                      </a:endParaRPr>
                    </a:p>
                  </a:txBody>
                  <a:tcPr marL="91425" marR="91425" marT="91425" marB="91425">
                    <a:lnL w="9525" cap="flat" cmpd="sng">
                      <a:solidFill>
                        <a:srgbClr val="660000"/>
                      </a:solidFill>
                      <a:prstDash val="solid"/>
                      <a:round/>
                      <a:headEnd type="none" w="sm" len="sm"/>
                      <a:tailEnd type="none" w="sm" len="sm"/>
                    </a:lnL>
                    <a:lnR w="9525" cap="flat" cmpd="sng">
                      <a:solidFill>
                        <a:srgbClr val="660000"/>
                      </a:solidFill>
                      <a:prstDash val="solid"/>
                      <a:round/>
                      <a:headEnd type="none" w="sm" len="sm"/>
                      <a:tailEnd type="none" w="sm" len="sm"/>
                    </a:lnR>
                    <a:lnT w="9525" cap="flat" cmpd="sng">
                      <a:solidFill>
                        <a:srgbClr val="660000"/>
                      </a:solidFill>
                      <a:prstDash val="solid"/>
                      <a:round/>
                      <a:headEnd type="none" w="sm" len="sm"/>
                      <a:tailEnd type="none" w="sm" len="sm"/>
                    </a:lnT>
                    <a:lnB w="9525" cap="flat" cmpd="sng">
                      <a:solidFill>
                        <a:srgbClr val="660000"/>
                      </a:solidFill>
                      <a:prstDash val="solid"/>
                      <a:round/>
                      <a:headEnd type="none" w="sm" len="sm"/>
                      <a:tailEnd type="none" w="sm" len="sm"/>
                    </a:lnB>
                    <a:solidFill>
                      <a:srgbClr val="FFFFFF"/>
                    </a:solidFill>
                  </a:tcPr>
                </a:tc>
                <a:extLst>
                  <a:ext uri="{0D108BD9-81ED-4DB2-BD59-A6C34878D82A}">
                    <a16:rowId xmlns:a16="http://schemas.microsoft.com/office/drawing/2014/main" val="10002"/>
                  </a:ext>
                </a:extLst>
              </a:tr>
              <a:tr h="412375">
                <a:tc>
                  <a:txBody>
                    <a:bodyPr/>
                    <a:lstStyle/>
                    <a:p>
                      <a:pPr marL="0" marR="0" lvl="0" indent="0" algn="l" rtl="0">
                        <a:lnSpc>
                          <a:spcPct val="100000"/>
                        </a:lnSpc>
                        <a:spcBef>
                          <a:spcPts val="0"/>
                        </a:spcBef>
                        <a:spcAft>
                          <a:spcPts val="0"/>
                        </a:spcAft>
                        <a:buNone/>
                      </a:pPr>
                      <a:r>
                        <a:rPr lang="en-GB" sz="700" b="0" i="0" u="none" strike="noStrike" cap="none">
                          <a:solidFill>
                            <a:srgbClr val="000000"/>
                          </a:solidFill>
                          <a:latin typeface="Arial"/>
                          <a:ea typeface="Arial"/>
                          <a:cs typeface="Arial"/>
                          <a:sym typeface="Arial"/>
                        </a:rPr>
                        <a:t>Electricity can only flow around a complete </a:t>
                      </a:r>
                      <a:r>
                        <a:rPr lang="en-GB" sz="700" b="1" i="0" u="none" strike="noStrike" cap="none">
                          <a:solidFill>
                            <a:srgbClr val="000000"/>
                          </a:solidFill>
                          <a:latin typeface="Arial"/>
                          <a:ea typeface="Arial"/>
                          <a:cs typeface="Arial"/>
                          <a:sym typeface="Arial"/>
                        </a:rPr>
                        <a:t>circuit</a:t>
                      </a:r>
                      <a:r>
                        <a:rPr lang="en-GB" sz="700" b="0" i="0" u="none" strike="noStrike" cap="none">
                          <a:solidFill>
                            <a:srgbClr val="000000"/>
                          </a:solidFill>
                          <a:latin typeface="Arial"/>
                          <a:ea typeface="Arial"/>
                          <a:cs typeface="Arial"/>
                          <a:sym typeface="Arial"/>
                        </a:rPr>
                        <a:t> that has no gaps. There must be wires connected to both the positive and negative end of the power supply/</a:t>
                      </a:r>
                      <a:r>
                        <a:rPr lang="en-GB" sz="700" b="1" i="0" u="none" strike="noStrike" cap="none">
                          <a:solidFill>
                            <a:srgbClr val="000000"/>
                          </a:solidFill>
                          <a:latin typeface="Arial"/>
                          <a:ea typeface="Arial"/>
                          <a:cs typeface="Arial"/>
                          <a:sym typeface="Arial"/>
                        </a:rPr>
                        <a:t>battery</a:t>
                      </a:r>
                      <a:r>
                        <a:rPr lang="en-GB" sz="700" b="0" i="0" u="none" strike="noStrike" cap="none">
                          <a:solidFill>
                            <a:srgbClr val="000000"/>
                          </a:solidFill>
                          <a:latin typeface="Arial"/>
                          <a:ea typeface="Arial"/>
                          <a:cs typeface="Arial"/>
                          <a:sym typeface="Arial"/>
                        </a:rPr>
                        <a:t>.</a:t>
                      </a:r>
                      <a:endParaRPr sz="700"/>
                    </a:p>
                    <a:p>
                      <a:pPr marL="0" marR="0" lvl="0" indent="0" algn="l" rtl="0">
                        <a:lnSpc>
                          <a:spcPct val="100000"/>
                        </a:lnSpc>
                        <a:spcBef>
                          <a:spcPts val="0"/>
                        </a:spcBef>
                        <a:spcAft>
                          <a:spcPts val="0"/>
                        </a:spcAft>
                        <a:buClr>
                          <a:srgbClr val="000000"/>
                        </a:buClr>
                        <a:buSzPts val="300"/>
                        <a:buFont typeface="Arial"/>
                        <a:buNone/>
                      </a:pPr>
                      <a:endParaRPr sz="700" b="1" i="0" u="none" strike="noStrike" cap="none">
                        <a:solidFill>
                          <a:srgbClr val="000000"/>
                        </a:solidFill>
                        <a:latin typeface="Arial"/>
                        <a:ea typeface="Arial"/>
                        <a:cs typeface="Arial"/>
                        <a:sym typeface="Arial"/>
                      </a:endParaRPr>
                    </a:p>
                  </a:txBody>
                  <a:tcPr marL="91425" marR="91425" marT="91425" marB="91425">
                    <a:lnL w="9525" cap="flat" cmpd="sng">
                      <a:solidFill>
                        <a:srgbClr val="660000"/>
                      </a:solidFill>
                      <a:prstDash val="solid"/>
                      <a:round/>
                      <a:headEnd type="none" w="sm" len="sm"/>
                      <a:tailEnd type="none" w="sm" len="sm"/>
                    </a:lnL>
                    <a:lnR w="9525" cap="flat" cmpd="sng">
                      <a:solidFill>
                        <a:srgbClr val="660000"/>
                      </a:solidFill>
                      <a:prstDash val="solid"/>
                      <a:round/>
                      <a:headEnd type="none" w="sm" len="sm"/>
                      <a:tailEnd type="none" w="sm" len="sm"/>
                    </a:lnR>
                    <a:lnT w="9525" cap="flat" cmpd="sng">
                      <a:solidFill>
                        <a:srgbClr val="660000"/>
                      </a:solidFill>
                      <a:prstDash val="solid"/>
                      <a:round/>
                      <a:headEnd type="none" w="sm" len="sm"/>
                      <a:tailEnd type="none" w="sm" len="sm"/>
                    </a:lnT>
                    <a:lnB w="9525" cap="flat" cmpd="sng">
                      <a:solidFill>
                        <a:srgbClr val="660000"/>
                      </a:solidFill>
                      <a:prstDash val="solid"/>
                      <a:round/>
                      <a:headEnd type="none" w="sm" len="sm"/>
                      <a:tailEnd type="none" w="sm" len="sm"/>
                    </a:lnB>
                    <a:solidFill>
                      <a:srgbClr val="FFFFFF"/>
                    </a:solidFill>
                  </a:tcPr>
                </a:tc>
                <a:extLst>
                  <a:ext uri="{0D108BD9-81ED-4DB2-BD59-A6C34878D82A}">
                    <a16:rowId xmlns:a16="http://schemas.microsoft.com/office/drawing/2014/main" val="10003"/>
                  </a:ext>
                </a:extLst>
              </a:tr>
              <a:tr h="534200">
                <a:tc>
                  <a:txBody>
                    <a:bodyPr/>
                    <a:lstStyle/>
                    <a:p>
                      <a:pPr marL="0" marR="0" lvl="0" indent="0" algn="l" rtl="0">
                        <a:lnSpc>
                          <a:spcPct val="100000"/>
                        </a:lnSpc>
                        <a:spcBef>
                          <a:spcPts val="0"/>
                        </a:spcBef>
                        <a:spcAft>
                          <a:spcPts val="0"/>
                        </a:spcAft>
                        <a:buClr>
                          <a:srgbClr val="000000"/>
                        </a:buClr>
                        <a:buSzPts val="800"/>
                        <a:buFont typeface="Arial"/>
                        <a:buNone/>
                      </a:pPr>
                      <a:r>
                        <a:rPr lang="en-GB" sz="700" b="0" i="0" u="none" strike="noStrike" cap="none">
                          <a:solidFill>
                            <a:srgbClr val="000000"/>
                          </a:solidFill>
                          <a:latin typeface="Arial"/>
                          <a:ea typeface="Arial"/>
                          <a:cs typeface="Arial"/>
                          <a:sym typeface="Arial"/>
                        </a:rPr>
                        <a:t>Switches can be used to open or close the </a:t>
                      </a:r>
                      <a:r>
                        <a:rPr lang="en-GB" sz="700" b="1" i="0" u="none" strike="noStrike" cap="none">
                          <a:solidFill>
                            <a:srgbClr val="000000"/>
                          </a:solidFill>
                          <a:latin typeface="Arial"/>
                          <a:ea typeface="Arial"/>
                          <a:cs typeface="Arial"/>
                          <a:sym typeface="Arial"/>
                        </a:rPr>
                        <a:t>circuit</a:t>
                      </a:r>
                      <a:r>
                        <a:rPr lang="en-GB" sz="700" b="0" i="0" u="none" strike="noStrike" cap="none">
                          <a:solidFill>
                            <a:srgbClr val="000000"/>
                          </a:solidFill>
                          <a:latin typeface="Arial"/>
                          <a:ea typeface="Arial"/>
                          <a:cs typeface="Arial"/>
                          <a:sym typeface="Arial"/>
                        </a:rPr>
                        <a:t>. When off, a switch ‘breaks’ the </a:t>
                      </a:r>
                      <a:r>
                        <a:rPr lang="en-GB" sz="700" b="1" i="0" u="none" strike="noStrike" cap="none">
                          <a:solidFill>
                            <a:srgbClr val="000000"/>
                          </a:solidFill>
                          <a:latin typeface="Arial"/>
                          <a:ea typeface="Arial"/>
                          <a:cs typeface="Arial"/>
                          <a:sym typeface="Arial"/>
                        </a:rPr>
                        <a:t>circuit</a:t>
                      </a:r>
                      <a:r>
                        <a:rPr lang="en-GB" sz="700" b="0" i="0" u="none" strike="noStrike" cap="none">
                          <a:solidFill>
                            <a:srgbClr val="000000"/>
                          </a:solidFill>
                          <a:latin typeface="Arial"/>
                          <a:ea typeface="Arial"/>
                          <a:cs typeface="Arial"/>
                          <a:sym typeface="Arial"/>
                        </a:rPr>
                        <a:t> to stop the flow of </a:t>
                      </a:r>
                      <a:r>
                        <a:rPr lang="en-GB" sz="700" b="1" i="0" u="none" strike="noStrike" cap="none">
                          <a:solidFill>
                            <a:srgbClr val="000000"/>
                          </a:solidFill>
                          <a:latin typeface="Arial"/>
                          <a:ea typeface="Arial"/>
                          <a:cs typeface="Arial"/>
                          <a:sym typeface="Arial"/>
                        </a:rPr>
                        <a:t>electrons</a:t>
                      </a:r>
                      <a:r>
                        <a:rPr lang="en-GB" sz="700" b="0" i="0" u="none" strike="noStrike" cap="none">
                          <a:solidFill>
                            <a:srgbClr val="000000"/>
                          </a:solidFill>
                          <a:latin typeface="Arial"/>
                          <a:ea typeface="Arial"/>
                          <a:cs typeface="Arial"/>
                          <a:sym typeface="Arial"/>
                        </a:rPr>
                        <a:t>. When the switch is on, the </a:t>
                      </a:r>
                      <a:r>
                        <a:rPr lang="en-GB" sz="700" b="1" i="0" u="none" strike="noStrike" cap="none">
                          <a:solidFill>
                            <a:srgbClr val="000000"/>
                          </a:solidFill>
                          <a:latin typeface="Arial"/>
                          <a:ea typeface="Arial"/>
                          <a:cs typeface="Arial"/>
                          <a:sym typeface="Arial"/>
                        </a:rPr>
                        <a:t>circuit</a:t>
                      </a:r>
                      <a:r>
                        <a:rPr lang="en-GB" sz="700" b="0" i="0" u="none" strike="noStrike" cap="none">
                          <a:solidFill>
                            <a:srgbClr val="000000"/>
                          </a:solidFill>
                          <a:latin typeface="Arial"/>
                          <a:ea typeface="Arial"/>
                          <a:cs typeface="Arial"/>
                          <a:sym typeface="Arial"/>
                        </a:rPr>
                        <a:t> is complete and the </a:t>
                      </a:r>
                      <a:r>
                        <a:rPr lang="en-GB" sz="700" b="1" i="0" u="none" strike="noStrike" cap="none">
                          <a:solidFill>
                            <a:srgbClr val="000000"/>
                          </a:solidFill>
                          <a:latin typeface="Arial"/>
                          <a:ea typeface="Arial"/>
                          <a:cs typeface="Arial"/>
                          <a:sym typeface="Arial"/>
                        </a:rPr>
                        <a:t>electrons</a:t>
                      </a:r>
                      <a:r>
                        <a:rPr lang="en-GB" sz="700" b="0" i="0" u="none" strike="noStrike" cap="none">
                          <a:solidFill>
                            <a:srgbClr val="000000"/>
                          </a:solidFill>
                          <a:latin typeface="Arial"/>
                          <a:ea typeface="Arial"/>
                          <a:cs typeface="Arial"/>
                          <a:sym typeface="Arial"/>
                        </a:rPr>
                        <a:t> are able to flow around the </a:t>
                      </a:r>
                      <a:r>
                        <a:rPr lang="en-GB" sz="700" b="1" i="0" u="none" strike="noStrike" cap="none">
                          <a:solidFill>
                            <a:srgbClr val="000000"/>
                          </a:solidFill>
                          <a:latin typeface="Arial"/>
                          <a:ea typeface="Arial"/>
                          <a:cs typeface="Arial"/>
                          <a:sym typeface="Arial"/>
                        </a:rPr>
                        <a:t>circuit</a:t>
                      </a:r>
                      <a:r>
                        <a:rPr lang="en-GB" sz="700" b="0" i="0" u="none" strike="noStrike" cap="none">
                          <a:solidFill>
                            <a:srgbClr val="000000"/>
                          </a:solidFill>
                          <a:latin typeface="Arial"/>
                          <a:ea typeface="Arial"/>
                          <a:cs typeface="Arial"/>
                          <a:sym typeface="Arial"/>
                        </a:rPr>
                        <a:t>.</a:t>
                      </a:r>
                      <a:endParaRPr sz="700"/>
                    </a:p>
                  </a:txBody>
                  <a:tcPr marL="91425" marR="91425" marT="91425" marB="91425">
                    <a:lnL w="9525" cap="flat" cmpd="sng">
                      <a:solidFill>
                        <a:srgbClr val="660000"/>
                      </a:solidFill>
                      <a:prstDash val="solid"/>
                      <a:round/>
                      <a:headEnd type="none" w="sm" len="sm"/>
                      <a:tailEnd type="none" w="sm" len="sm"/>
                    </a:lnL>
                    <a:lnR w="9525" cap="flat" cmpd="sng">
                      <a:solidFill>
                        <a:srgbClr val="660000"/>
                      </a:solidFill>
                      <a:prstDash val="solid"/>
                      <a:round/>
                      <a:headEnd type="none" w="sm" len="sm"/>
                      <a:tailEnd type="none" w="sm" len="sm"/>
                    </a:lnR>
                    <a:lnT w="9525" cap="flat" cmpd="sng">
                      <a:solidFill>
                        <a:srgbClr val="660000"/>
                      </a:solidFill>
                      <a:prstDash val="solid"/>
                      <a:round/>
                      <a:headEnd type="none" w="sm" len="sm"/>
                      <a:tailEnd type="none" w="sm" len="sm"/>
                    </a:lnT>
                    <a:lnB w="9525" cap="flat" cmpd="sng">
                      <a:solidFill>
                        <a:srgbClr val="660000"/>
                      </a:solidFill>
                      <a:prstDash val="solid"/>
                      <a:round/>
                      <a:headEnd type="none" w="sm" len="sm"/>
                      <a:tailEnd type="none" w="sm" len="sm"/>
                    </a:lnB>
                    <a:solidFill>
                      <a:srgbClr val="FFFFFF"/>
                    </a:solidFill>
                  </a:tcPr>
                </a:tc>
                <a:extLst>
                  <a:ext uri="{0D108BD9-81ED-4DB2-BD59-A6C34878D82A}">
                    <a16:rowId xmlns:a16="http://schemas.microsoft.com/office/drawing/2014/main" val="10004"/>
                  </a:ext>
                </a:extLst>
              </a:tr>
              <a:tr h="554550">
                <a:tc>
                  <a:txBody>
                    <a:bodyPr/>
                    <a:lstStyle/>
                    <a:p>
                      <a:pPr marL="0" marR="0" lvl="0" indent="0" algn="l" rtl="0">
                        <a:lnSpc>
                          <a:spcPct val="100000"/>
                        </a:lnSpc>
                        <a:spcBef>
                          <a:spcPts val="0"/>
                        </a:spcBef>
                        <a:spcAft>
                          <a:spcPts val="0"/>
                        </a:spcAft>
                        <a:buClr>
                          <a:srgbClr val="000000"/>
                        </a:buClr>
                        <a:buSzPts val="800"/>
                        <a:buFont typeface="Arial"/>
                        <a:buNone/>
                      </a:pPr>
                      <a:r>
                        <a:rPr lang="en-GB" sz="700" b="0" i="0" u="none" strike="noStrike" cap="none">
                          <a:solidFill>
                            <a:srgbClr val="000000"/>
                          </a:solidFill>
                          <a:latin typeface="Arial"/>
                          <a:ea typeface="Arial"/>
                          <a:cs typeface="Arial"/>
                          <a:sym typeface="Arial"/>
                        </a:rPr>
                        <a:t>Mains </a:t>
                      </a:r>
                      <a:r>
                        <a:rPr lang="en-GB" sz="700" b="1" i="0" u="none" strike="noStrike" cap="none">
                          <a:solidFill>
                            <a:srgbClr val="000000"/>
                          </a:solidFill>
                          <a:latin typeface="Arial"/>
                          <a:ea typeface="Arial"/>
                          <a:cs typeface="Arial"/>
                          <a:sym typeface="Arial"/>
                        </a:rPr>
                        <a:t>electricity</a:t>
                      </a:r>
                      <a:r>
                        <a:rPr lang="en-GB" sz="700" b="0" i="0" u="none" strike="noStrike" cap="none">
                          <a:solidFill>
                            <a:srgbClr val="000000"/>
                          </a:solidFill>
                          <a:latin typeface="Arial"/>
                          <a:ea typeface="Arial"/>
                          <a:cs typeface="Arial"/>
                          <a:sym typeface="Arial"/>
                        </a:rPr>
                        <a:t>: power stations send an electric charge through wires to transformers and pylons. Then, underground wires carry the electricity into our homes via wires in the walls and out through plug sockets.</a:t>
                      </a:r>
                      <a:endParaRPr sz="700"/>
                    </a:p>
                  </a:txBody>
                  <a:tcPr marL="91425" marR="91425" marT="91425" marB="91425">
                    <a:lnL w="9525" cap="flat" cmpd="sng">
                      <a:solidFill>
                        <a:srgbClr val="660000"/>
                      </a:solidFill>
                      <a:prstDash val="solid"/>
                      <a:round/>
                      <a:headEnd type="none" w="sm" len="sm"/>
                      <a:tailEnd type="none" w="sm" len="sm"/>
                    </a:lnL>
                    <a:lnR w="9525" cap="flat" cmpd="sng">
                      <a:solidFill>
                        <a:srgbClr val="660000"/>
                      </a:solidFill>
                      <a:prstDash val="solid"/>
                      <a:round/>
                      <a:headEnd type="none" w="sm" len="sm"/>
                      <a:tailEnd type="none" w="sm" len="sm"/>
                    </a:lnR>
                    <a:lnT w="9525" cap="flat" cmpd="sng">
                      <a:solidFill>
                        <a:srgbClr val="660000"/>
                      </a:solidFill>
                      <a:prstDash val="solid"/>
                      <a:round/>
                      <a:headEnd type="none" w="sm" len="sm"/>
                      <a:tailEnd type="none" w="sm" len="sm"/>
                    </a:lnT>
                    <a:lnB w="9525" cap="flat" cmpd="sng">
                      <a:solidFill>
                        <a:srgbClr val="660000"/>
                      </a:solidFill>
                      <a:prstDash val="solid"/>
                      <a:round/>
                      <a:headEnd type="none" w="sm" len="sm"/>
                      <a:tailEnd type="none" w="sm" len="sm"/>
                    </a:lnB>
                    <a:solidFill>
                      <a:srgbClr val="FFFFFF"/>
                    </a:solidFill>
                  </a:tcPr>
                </a:tc>
                <a:extLst>
                  <a:ext uri="{0D108BD9-81ED-4DB2-BD59-A6C34878D82A}">
                    <a16:rowId xmlns:a16="http://schemas.microsoft.com/office/drawing/2014/main" val="10005"/>
                  </a:ext>
                </a:extLst>
              </a:tr>
              <a:tr h="525250">
                <a:tc>
                  <a:txBody>
                    <a:bodyPr/>
                    <a:lstStyle/>
                    <a:p>
                      <a:pPr marL="0" marR="0" lvl="0" indent="0" algn="l" rtl="0">
                        <a:lnSpc>
                          <a:spcPct val="100000"/>
                        </a:lnSpc>
                        <a:spcBef>
                          <a:spcPts val="0"/>
                        </a:spcBef>
                        <a:spcAft>
                          <a:spcPts val="0"/>
                        </a:spcAft>
                        <a:buClr>
                          <a:srgbClr val="000000"/>
                        </a:buClr>
                        <a:buSzPts val="800"/>
                        <a:buFont typeface="Arial"/>
                        <a:buNone/>
                      </a:pPr>
                      <a:r>
                        <a:rPr lang="en-GB" sz="700" b="1" i="0" u="none" strike="noStrike" cap="none" dirty="0">
                          <a:solidFill>
                            <a:srgbClr val="000000"/>
                          </a:solidFill>
                          <a:latin typeface="Arial"/>
                          <a:ea typeface="Arial"/>
                          <a:cs typeface="Arial"/>
                          <a:sym typeface="Arial"/>
                        </a:rPr>
                        <a:t>Battery</a:t>
                      </a:r>
                      <a:r>
                        <a:rPr lang="en-GB" sz="700" b="0" i="0" u="none" strike="noStrike" cap="none" dirty="0">
                          <a:solidFill>
                            <a:srgbClr val="000000"/>
                          </a:solidFill>
                          <a:latin typeface="Arial"/>
                          <a:ea typeface="Arial"/>
                          <a:cs typeface="Arial"/>
                          <a:sym typeface="Arial"/>
                        </a:rPr>
                        <a:t> </a:t>
                      </a:r>
                      <a:r>
                        <a:rPr lang="en-GB" sz="700" b="1" i="0" u="none" strike="noStrike" cap="none" dirty="0">
                          <a:solidFill>
                            <a:srgbClr val="000000"/>
                          </a:solidFill>
                          <a:latin typeface="Arial"/>
                          <a:ea typeface="Arial"/>
                          <a:cs typeface="Arial"/>
                          <a:sym typeface="Arial"/>
                        </a:rPr>
                        <a:t>electricity</a:t>
                      </a:r>
                      <a:r>
                        <a:rPr lang="en-GB" sz="700" b="0" i="0" u="none" strike="noStrike" cap="none" dirty="0">
                          <a:solidFill>
                            <a:srgbClr val="000000"/>
                          </a:solidFill>
                          <a:latin typeface="Arial"/>
                          <a:ea typeface="Arial"/>
                          <a:cs typeface="Arial"/>
                          <a:sym typeface="Arial"/>
                        </a:rPr>
                        <a:t>: </a:t>
                      </a:r>
                      <a:r>
                        <a:rPr lang="en-GB" sz="700" b="1" i="0" u="none" strike="noStrike" cap="none" dirty="0">
                          <a:solidFill>
                            <a:srgbClr val="000000"/>
                          </a:solidFill>
                          <a:latin typeface="Arial"/>
                          <a:ea typeface="Arial"/>
                          <a:cs typeface="Arial"/>
                          <a:sym typeface="Arial"/>
                        </a:rPr>
                        <a:t>batteries</a:t>
                      </a:r>
                      <a:r>
                        <a:rPr lang="en-GB" sz="700" b="0" i="0" u="none" strike="noStrike" cap="none" dirty="0">
                          <a:solidFill>
                            <a:srgbClr val="000000"/>
                          </a:solidFill>
                          <a:latin typeface="Arial"/>
                          <a:ea typeface="Arial"/>
                          <a:cs typeface="Arial"/>
                          <a:sym typeface="Arial"/>
                        </a:rPr>
                        <a:t> store chemicals which produce an electric current. Eventually, even rechargeable batteries will stop producing an electric current.</a:t>
                      </a:r>
                      <a:endParaRPr sz="700" b="1" i="0" u="none" strike="noStrike" cap="none" dirty="0">
                        <a:solidFill>
                          <a:srgbClr val="000000"/>
                        </a:solidFill>
                        <a:latin typeface="Arial"/>
                        <a:ea typeface="Arial"/>
                        <a:cs typeface="Arial"/>
                        <a:sym typeface="Arial"/>
                      </a:endParaRPr>
                    </a:p>
                  </a:txBody>
                  <a:tcPr marL="91425" marR="91425" marT="91425" marB="91425">
                    <a:lnL w="9525" cap="flat" cmpd="sng">
                      <a:solidFill>
                        <a:srgbClr val="660000"/>
                      </a:solidFill>
                      <a:prstDash val="solid"/>
                      <a:round/>
                      <a:headEnd type="none" w="sm" len="sm"/>
                      <a:tailEnd type="none" w="sm" len="sm"/>
                    </a:lnL>
                    <a:lnR w="9525" cap="flat" cmpd="sng">
                      <a:solidFill>
                        <a:srgbClr val="660000"/>
                      </a:solidFill>
                      <a:prstDash val="solid"/>
                      <a:round/>
                      <a:headEnd type="none" w="sm" len="sm"/>
                      <a:tailEnd type="none" w="sm" len="sm"/>
                    </a:lnR>
                    <a:lnT w="9525" cap="flat" cmpd="sng">
                      <a:solidFill>
                        <a:srgbClr val="660000"/>
                      </a:solidFill>
                      <a:prstDash val="solid"/>
                      <a:round/>
                      <a:headEnd type="none" w="sm" len="sm"/>
                      <a:tailEnd type="none" w="sm" len="sm"/>
                    </a:lnT>
                    <a:lnB w="9525" cap="flat" cmpd="sng">
                      <a:solidFill>
                        <a:srgbClr val="660000"/>
                      </a:solidFill>
                      <a:prstDash val="solid"/>
                      <a:round/>
                      <a:headEnd type="none" w="sm" len="sm"/>
                      <a:tailEnd type="none" w="sm" len="sm"/>
                    </a:lnB>
                    <a:solidFill>
                      <a:srgbClr val="FFFFFF"/>
                    </a:solidFill>
                  </a:tcPr>
                </a:tc>
                <a:extLst>
                  <a:ext uri="{0D108BD9-81ED-4DB2-BD59-A6C34878D82A}">
                    <a16:rowId xmlns:a16="http://schemas.microsoft.com/office/drawing/2014/main" val="10006"/>
                  </a:ext>
                </a:extLst>
              </a:tr>
            </a:tbl>
          </a:graphicData>
        </a:graphic>
      </p:graphicFrame>
      <p:graphicFrame>
        <p:nvGraphicFramePr>
          <p:cNvPr id="131" name="Google Shape;131;p1"/>
          <p:cNvGraphicFramePr/>
          <p:nvPr/>
        </p:nvGraphicFramePr>
        <p:xfrm>
          <a:off x="3101725" y="264091"/>
          <a:ext cx="2746300" cy="278775"/>
        </p:xfrm>
        <a:graphic>
          <a:graphicData uri="http://schemas.openxmlformats.org/drawingml/2006/table">
            <a:tbl>
              <a:tblPr>
                <a:noFill/>
                <a:tableStyleId>{44A15960-B0A8-4EC9-B6C4-C0BD4E5D1CB2}</a:tableStyleId>
              </a:tblPr>
              <a:tblGrid>
                <a:gridCol w="689600">
                  <a:extLst>
                    <a:ext uri="{9D8B030D-6E8A-4147-A177-3AD203B41FA5}">
                      <a16:colId xmlns:a16="http://schemas.microsoft.com/office/drawing/2014/main" val="20000"/>
                    </a:ext>
                  </a:extLst>
                </a:gridCol>
                <a:gridCol w="2056700">
                  <a:extLst>
                    <a:ext uri="{9D8B030D-6E8A-4147-A177-3AD203B41FA5}">
                      <a16:colId xmlns:a16="http://schemas.microsoft.com/office/drawing/2014/main" val="20001"/>
                    </a:ext>
                  </a:extLst>
                </a:gridCol>
              </a:tblGrid>
              <a:tr h="278775">
                <a:tc gridSpan="2">
                  <a:txBody>
                    <a:bodyPr/>
                    <a:lstStyle/>
                    <a:p>
                      <a:pPr marL="0" marR="0" lvl="0" indent="0" algn="ctr" rtl="0">
                        <a:lnSpc>
                          <a:spcPct val="100000"/>
                        </a:lnSpc>
                        <a:spcBef>
                          <a:spcPts val="0"/>
                        </a:spcBef>
                        <a:spcAft>
                          <a:spcPts val="0"/>
                        </a:spcAft>
                        <a:buClr>
                          <a:srgbClr val="000000"/>
                        </a:buClr>
                        <a:buSzPts val="800"/>
                        <a:buFont typeface="Arial"/>
                        <a:buNone/>
                      </a:pPr>
                      <a:r>
                        <a:rPr lang="en-GB" sz="800" b="1" u="none" strike="noStrike" cap="none" dirty="0">
                          <a:latin typeface="Poppins"/>
                          <a:ea typeface="Poppins"/>
                          <a:cs typeface="Poppins"/>
                          <a:sym typeface="Poppins"/>
                        </a:rPr>
                        <a:t>Diagrams and Symbols</a:t>
                      </a:r>
                      <a:endParaRPr sz="800" b="1" u="none" strike="noStrike" cap="none" dirty="0">
                        <a:latin typeface="Poppins"/>
                        <a:ea typeface="Poppins"/>
                        <a:cs typeface="Poppins"/>
                        <a:sym typeface="Poppins"/>
                      </a:endParaRPr>
                    </a:p>
                  </a:txBody>
                  <a:tcPr marL="63500" marR="63500" marT="63500" marB="63500">
                    <a:lnL w="9525" cap="flat" cmpd="sng">
                      <a:solidFill>
                        <a:srgbClr val="660000"/>
                      </a:solidFill>
                      <a:prstDash val="solid"/>
                      <a:round/>
                      <a:headEnd type="none" w="sm" len="sm"/>
                      <a:tailEnd type="none" w="sm" len="sm"/>
                    </a:lnL>
                    <a:lnR w="9525" cap="flat" cmpd="sng">
                      <a:solidFill>
                        <a:srgbClr val="660000"/>
                      </a:solidFill>
                      <a:prstDash val="solid"/>
                      <a:round/>
                      <a:headEnd type="none" w="sm" len="sm"/>
                      <a:tailEnd type="none" w="sm" len="sm"/>
                    </a:lnR>
                    <a:lnT w="9525" cap="flat" cmpd="sng">
                      <a:solidFill>
                        <a:srgbClr val="660000"/>
                      </a:solidFill>
                      <a:prstDash val="solid"/>
                      <a:round/>
                      <a:headEnd type="none" w="sm" len="sm"/>
                      <a:tailEnd type="none" w="sm" len="sm"/>
                    </a:lnT>
                    <a:lnB w="9525" cap="flat" cmpd="sng">
                      <a:solidFill>
                        <a:srgbClr val="660000"/>
                      </a:solidFill>
                      <a:prstDash val="solid"/>
                      <a:round/>
                      <a:headEnd type="none" w="sm" len="sm"/>
                      <a:tailEnd type="none" w="sm" len="sm"/>
                    </a:lnB>
                    <a:solidFill>
                      <a:srgbClr val="F6B26B"/>
                    </a:solidFill>
                  </a:tcPr>
                </a:tc>
                <a:tc hMerge="1">
                  <a:txBody>
                    <a:bodyPr/>
                    <a:lstStyle/>
                    <a:p>
                      <a:endParaRPr lang="en-US"/>
                    </a:p>
                  </a:txBody>
                  <a:tcPr/>
                </a:tc>
                <a:extLst>
                  <a:ext uri="{0D108BD9-81ED-4DB2-BD59-A6C34878D82A}">
                    <a16:rowId xmlns:a16="http://schemas.microsoft.com/office/drawing/2014/main" val="10000"/>
                  </a:ext>
                </a:extLst>
              </a:tr>
            </a:tbl>
          </a:graphicData>
        </a:graphic>
      </p:graphicFrame>
      <p:graphicFrame>
        <p:nvGraphicFramePr>
          <p:cNvPr id="132" name="Google Shape;132;p1"/>
          <p:cNvGraphicFramePr/>
          <p:nvPr/>
        </p:nvGraphicFramePr>
        <p:xfrm>
          <a:off x="5899443" y="264085"/>
          <a:ext cx="3005750" cy="4485150"/>
        </p:xfrm>
        <a:graphic>
          <a:graphicData uri="http://schemas.openxmlformats.org/drawingml/2006/table">
            <a:tbl>
              <a:tblPr>
                <a:noFill/>
                <a:tableStyleId>{44A15960-B0A8-4EC9-B6C4-C0BD4E5D1CB2}</a:tableStyleId>
              </a:tblPr>
              <a:tblGrid>
                <a:gridCol w="999200">
                  <a:extLst>
                    <a:ext uri="{9D8B030D-6E8A-4147-A177-3AD203B41FA5}">
                      <a16:colId xmlns:a16="http://schemas.microsoft.com/office/drawing/2014/main" val="20000"/>
                    </a:ext>
                  </a:extLst>
                </a:gridCol>
                <a:gridCol w="2006550">
                  <a:extLst>
                    <a:ext uri="{9D8B030D-6E8A-4147-A177-3AD203B41FA5}">
                      <a16:colId xmlns:a16="http://schemas.microsoft.com/office/drawing/2014/main" val="20001"/>
                    </a:ext>
                  </a:extLst>
                </a:gridCol>
              </a:tblGrid>
              <a:tr h="368300">
                <a:tc>
                  <a:txBody>
                    <a:bodyPr/>
                    <a:lstStyle/>
                    <a:p>
                      <a:pPr marL="0" marR="0" lvl="0" indent="0" algn="ctr" rtl="0">
                        <a:lnSpc>
                          <a:spcPct val="100000"/>
                        </a:lnSpc>
                        <a:spcBef>
                          <a:spcPts val="0"/>
                        </a:spcBef>
                        <a:spcAft>
                          <a:spcPts val="0"/>
                        </a:spcAft>
                        <a:buClr>
                          <a:srgbClr val="000000"/>
                        </a:buClr>
                        <a:buSzPts val="800"/>
                        <a:buFont typeface="Arial"/>
                        <a:buNone/>
                      </a:pPr>
                      <a:r>
                        <a:rPr lang="en-GB" sz="800" b="1" u="none" strike="noStrike" cap="none" dirty="0">
                          <a:latin typeface="Poppins"/>
                          <a:ea typeface="Poppins"/>
                          <a:cs typeface="Poppins"/>
                          <a:sym typeface="Poppins"/>
                        </a:rPr>
                        <a:t>Key </a:t>
                      </a:r>
                      <a:endParaRPr sz="800" b="1" u="none" strike="noStrike" cap="none" dirty="0">
                        <a:latin typeface="Poppins"/>
                        <a:ea typeface="Poppins"/>
                        <a:cs typeface="Poppins"/>
                        <a:sym typeface="Poppins"/>
                      </a:endParaRPr>
                    </a:p>
                    <a:p>
                      <a:pPr marL="0" marR="0" lvl="0" indent="0" algn="ctr" rtl="0">
                        <a:lnSpc>
                          <a:spcPct val="100000"/>
                        </a:lnSpc>
                        <a:spcBef>
                          <a:spcPts val="0"/>
                        </a:spcBef>
                        <a:spcAft>
                          <a:spcPts val="0"/>
                        </a:spcAft>
                        <a:buClr>
                          <a:srgbClr val="000000"/>
                        </a:buClr>
                        <a:buSzPts val="800"/>
                        <a:buFont typeface="Arial"/>
                        <a:buNone/>
                      </a:pPr>
                      <a:r>
                        <a:rPr lang="en-GB" sz="800" b="1" u="none" strike="noStrike" cap="none" dirty="0">
                          <a:latin typeface="Poppins"/>
                          <a:ea typeface="Poppins"/>
                          <a:cs typeface="Poppins"/>
                          <a:sym typeface="Poppins"/>
                        </a:rPr>
                        <a:t>Vocabulary</a:t>
                      </a:r>
                      <a:endParaRPr sz="800" b="1" u="none" strike="noStrike" cap="none" dirty="0">
                        <a:latin typeface="Poppins"/>
                        <a:ea typeface="Poppins"/>
                        <a:cs typeface="Poppins"/>
                        <a:sym typeface="Poppins"/>
                      </a:endParaRPr>
                    </a:p>
                  </a:txBody>
                  <a:tcPr marL="63500" marR="63500" marT="63500" marB="63500">
                    <a:lnL w="9525" cap="flat" cmpd="sng">
                      <a:solidFill>
                        <a:srgbClr val="660000"/>
                      </a:solidFill>
                      <a:prstDash val="solid"/>
                      <a:round/>
                      <a:headEnd type="none" w="sm" len="sm"/>
                      <a:tailEnd type="none" w="sm" len="sm"/>
                    </a:lnL>
                    <a:lnR w="9525" cap="flat" cmpd="sng">
                      <a:solidFill>
                        <a:srgbClr val="660000"/>
                      </a:solidFill>
                      <a:prstDash val="solid"/>
                      <a:round/>
                      <a:headEnd type="none" w="sm" len="sm"/>
                      <a:tailEnd type="none" w="sm" len="sm"/>
                    </a:lnR>
                    <a:lnT w="9525" cap="flat" cmpd="sng">
                      <a:solidFill>
                        <a:srgbClr val="660000"/>
                      </a:solidFill>
                      <a:prstDash val="solid"/>
                      <a:round/>
                      <a:headEnd type="none" w="sm" len="sm"/>
                      <a:tailEnd type="none" w="sm" len="sm"/>
                    </a:lnT>
                    <a:lnB w="9525" cap="flat" cmpd="sng">
                      <a:solidFill>
                        <a:srgbClr val="660000"/>
                      </a:solidFill>
                      <a:prstDash val="solid"/>
                      <a:round/>
                      <a:headEnd type="none" w="sm" len="sm"/>
                      <a:tailEnd type="none" w="sm" len="sm"/>
                    </a:lnB>
                    <a:solidFill>
                      <a:srgbClr val="F6B26B"/>
                    </a:solidFill>
                  </a:tcPr>
                </a:tc>
                <a:tc>
                  <a:txBody>
                    <a:bodyPr/>
                    <a:lstStyle/>
                    <a:p>
                      <a:pPr marL="0" marR="0" lvl="0" indent="0" algn="ctr" rtl="0">
                        <a:lnSpc>
                          <a:spcPct val="100000"/>
                        </a:lnSpc>
                        <a:spcBef>
                          <a:spcPts val="0"/>
                        </a:spcBef>
                        <a:spcAft>
                          <a:spcPts val="0"/>
                        </a:spcAft>
                        <a:buClr>
                          <a:srgbClr val="000000"/>
                        </a:buClr>
                        <a:buSzPts val="800"/>
                        <a:buFont typeface="Arial"/>
                        <a:buNone/>
                      </a:pPr>
                      <a:r>
                        <a:rPr lang="en-GB" sz="800" b="1" u="none" strike="noStrike" cap="none" dirty="0">
                          <a:latin typeface="Poppins"/>
                          <a:ea typeface="Poppins"/>
                          <a:cs typeface="Poppins"/>
                          <a:sym typeface="Poppins"/>
                        </a:rPr>
                        <a:t>Definition</a:t>
                      </a:r>
                      <a:endParaRPr sz="800" b="1" u="none" strike="noStrike" cap="none" dirty="0">
                        <a:latin typeface="Poppins"/>
                        <a:ea typeface="Poppins"/>
                        <a:cs typeface="Poppins"/>
                        <a:sym typeface="Poppins"/>
                      </a:endParaRPr>
                    </a:p>
                  </a:txBody>
                  <a:tcPr marL="63500" marR="63500" marT="63500" marB="63500">
                    <a:lnL w="9525" cap="flat" cmpd="sng">
                      <a:solidFill>
                        <a:srgbClr val="660000"/>
                      </a:solidFill>
                      <a:prstDash val="solid"/>
                      <a:round/>
                      <a:headEnd type="none" w="sm" len="sm"/>
                      <a:tailEnd type="none" w="sm" len="sm"/>
                    </a:lnL>
                    <a:lnR w="9525" cap="flat" cmpd="sng">
                      <a:solidFill>
                        <a:srgbClr val="660000"/>
                      </a:solidFill>
                      <a:prstDash val="solid"/>
                      <a:round/>
                      <a:headEnd type="none" w="sm" len="sm"/>
                      <a:tailEnd type="none" w="sm" len="sm"/>
                    </a:lnR>
                    <a:lnT w="9525" cap="flat" cmpd="sng">
                      <a:solidFill>
                        <a:srgbClr val="660000"/>
                      </a:solidFill>
                      <a:prstDash val="solid"/>
                      <a:round/>
                      <a:headEnd type="none" w="sm" len="sm"/>
                      <a:tailEnd type="none" w="sm" len="sm"/>
                    </a:lnT>
                    <a:lnB w="9525" cap="flat" cmpd="sng">
                      <a:solidFill>
                        <a:srgbClr val="660000"/>
                      </a:solidFill>
                      <a:prstDash val="solid"/>
                      <a:round/>
                      <a:headEnd type="none" w="sm" len="sm"/>
                      <a:tailEnd type="none" w="sm" len="sm"/>
                    </a:lnB>
                    <a:solidFill>
                      <a:srgbClr val="F6B26B"/>
                    </a:solidFill>
                  </a:tcPr>
                </a:tc>
                <a:extLst>
                  <a:ext uri="{0D108BD9-81ED-4DB2-BD59-A6C34878D82A}">
                    <a16:rowId xmlns:a16="http://schemas.microsoft.com/office/drawing/2014/main" val="10000"/>
                  </a:ext>
                </a:extLst>
              </a:tr>
              <a:tr h="480825">
                <a:tc>
                  <a:txBody>
                    <a:bodyPr/>
                    <a:lstStyle/>
                    <a:p>
                      <a:pPr marL="0" marR="0" lvl="0" indent="0" algn="ctr" rtl="0">
                        <a:lnSpc>
                          <a:spcPct val="100000"/>
                        </a:lnSpc>
                        <a:spcBef>
                          <a:spcPts val="0"/>
                        </a:spcBef>
                        <a:spcAft>
                          <a:spcPts val="0"/>
                        </a:spcAft>
                        <a:buNone/>
                      </a:pPr>
                      <a:r>
                        <a:rPr lang="en-GB" sz="800" b="1" u="none" strike="noStrike" cap="none" dirty="0">
                          <a:latin typeface="Poppins"/>
                          <a:ea typeface="Poppins"/>
                          <a:cs typeface="Poppins"/>
                          <a:sym typeface="Poppins"/>
                        </a:rPr>
                        <a:t>electricity</a:t>
                      </a:r>
                      <a:endParaRPr sz="800" b="1" u="none" strike="noStrike" cap="none" dirty="0">
                        <a:latin typeface="Poppins"/>
                        <a:ea typeface="Poppins"/>
                        <a:cs typeface="Poppins"/>
                        <a:sym typeface="Poppins"/>
                      </a:endParaRPr>
                    </a:p>
                  </a:txBody>
                  <a:tcPr marL="63500" marR="63500" marT="63500" marB="63500">
                    <a:lnL w="9525" cap="flat" cmpd="sng">
                      <a:solidFill>
                        <a:srgbClr val="660000"/>
                      </a:solidFill>
                      <a:prstDash val="solid"/>
                      <a:round/>
                      <a:headEnd type="none" w="sm" len="sm"/>
                      <a:tailEnd type="none" w="sm" len="sm"/>
                    </a:lnL>
                    <a:lnR w="9525" cap="flat" cmpd="sng">
                      <a:solidFill>
                        <a:srgbClr val="660000"/>
                      </a:solidFill>
                      <a:prstDash val="solid"/>
                      <a:round/>
                      <a:headEnd type="none" w="sm" len="sm"/>
                      <a:tailEnd type="none" w="sm" len="sm"/>
                    </a:lnR>
                    <a:lnT w="9525" cap="flat" cmpd="sng">
                      <a:solidFill>
                        <a:srgbClr val="660000"/>
                      </a:solidFill>
                      <a:prstDash val="solid"/>
                      <a:round/>
                      <a:headEnd type="none" w="sm" len="sm"/>
                      <a:tailEnd type="none" w="sm" len="sm"/>
                    </a:lnT>
                    <a:lnB w="9525" cap="flat" cmpd="sng">
                      <a:solidFill>
                        <a:srgbClr val="660000"/>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None/>
                      </a:pPr>
                      <a:r>
                        <a:rPr lang="en-GB" sz="800" i="0" u="none" strike="noStrike" cap="none">
                          <a:solidFill>
                            <a:srgbClr val="000000"/>
                          </a:solidFill>
                          <a:latin typeface="Poppins"/>
                          <a:ea typeface="Poppins"/>
                          <a:cs typeface="Poppins"/>
                          <a:sym typeface="Poppins"/>
                        </a:rPr>
                        <a:t>The flow of an electric </a:t>
                      </a:r>
                      <a:r>
                        <a:rPr lang="en-GB" sz="800" b="1" i="0" u="none" strike="noStrike" cap="none">
                          <a:solidFill>
                            <a:srgbClr val="000000"/>
                          </a:solidFill>
                          <a:latin typeface="Poppins"/>
                          <a:ea typeface="Poppins"/>
                          <a:cs typeface="Poppins"/>
                          <a:sym typeface="Poppins"/>
                        </a:rPr>
                        <a:t>current</a:t>
                      </a:r>
                      <a:r>
                        <a:rPr lang="en-GB" sz="800" i="0" u="none" strike="noStrike" cap="none">
                          <a:solidFill>
                            <a:srgbClr val="000000"/>
                          </a:solidFill>
                          <a:latin typeface="Poppins"/>
                          <a:ea typeface="Poppins"/>
                          <a:cs typeface="Poppins"/>
                          <a:sym typeface="Poppins"/>
                        </a:rPr>
                        <a:t> or charge through a material.</a:t>
                      </a:r>
                      <a:endParaRPr sz="100" u="none" strike="noStrike" cap="none">
                        <a:latin typeface="Poppins"/>
                        <a:ea typeface="Poppins"/>
                        <a:cs typeface="Poppins"/>
                        <a:sym typeface="Poppins"/>
                      </a:endParaRPr>
                    </a:p>
                  </a:txBody>
                  <a:tcPr marL="63500" marR="63500" marT="63500" marB="63500">
                    <a:lnL w="9525" cap="flat" cmpd="sng">
                      <a:solidFill>
                        <a:srgbClr val="660000"/>
                      </a:solidFill>
                      <a:prstDash val="solid"/>
                      <a:round/>
                      <a:headEnd type="none" w="sm" len="sm"/>
                      <a:tailEnd type="none" w="sm" len="sm"/>
                    </a:lnL>
                    <a:lnR w="9525" cap="flat" cmpd="sng">
                      <a:solidFill>
                        <a:srgbClr val="660000"/>
                      </a:solidFill>
                      <a:prstDash val="solid"/>
                      <a:round/>
                      <a:headEnd type="none" w="sm" len="sm"/>
                      <a:tailEnd type="none" w="sm" len="sm"/>
                    </a:lnR>
                    <a:lnT w="9525" cap="flat" cmpd="sng">
                      <a:solidFill>
                        <a:srgbClr val="660000"/>
                      </a:solidFill>
                      <a:prstDash val="solid"/>
                      <a:round/>
                      <a:headEnd type="none" w="sm" len="sm"/>
                      <a:tailEnd type="none" w="sm" len="sm"/>
                    </a:lnT>
                    <a:lnB w="9525" cap="flat" cmpd="sng">
                      <a:solidFill>
                        <a:srgbClr val="660000"/>
                      </a:solidFill>
                      <a:prstDash val="solid"/>
                      <a:round/>
                      <a:headEnd type="none" w="sm" len="sm"/>
                      <a:tailEnd type="none" w="sm" len="sm"/>
                    </a:lnB>
                    <a:solidFill>
                      <a:srgbClr val="FFFFFF"/>
                    </a:solidFill>
                  </a:tcPr>
                </a:tc>
                <a:extLst>
                  <a:ext uri="{0D108BD9-81ED-4DB2-BD59-A6C34878D82A}">
                    <a16:rowId xmlns:a16="http://schemas.microsoft.com/office/drawing/2014/main" val="10001"/>
                  </a:ext>
                </a:extLst>
              </a:tr>
              <a:tr h="480825">
                <a:tc>
                  <a:txBody>
                    <a:bodyPr/>
                    <a:lstStyle/>
                    <a:p>
                      <a:pPr marL="0" marR="0" lvl="0" indent="0" algn="ctr" rtl="0">
                        <a:lnSpc>
                          <a:spcPct val="100000"/>
                        </a:lnSpc>
                        <a:spcBef>
                          <a:spcPts val="0"/>
                        </a:spcBef>
                        <a:spcAft>
                          <a:spcPts val="0"/>
                        </a:spcAft>
                        <a:buNone/>
                      </a:pPr>
                      <a:r>
                        <a:rPr lang="en-GB" sz="800" b="1" u="none" strike="noStrike" cap="none">
                          <a:latin typeface="Poppins"/>
                          <a:ea typeface="Poppins"/>
                          <a:cs typeface="Poppins"/>
                          <a:sym typeface="Poppins"/>
                        </a:rPr>
                        <a:t>generate</a:t>
                      </a:r>
                      <a:endParaRPr sz="800" b="1">
                        <a:latin typeface="Poppins"/>
                        <a:ea typeface="Poppins"/>
                        <a:cs typeface="Poppins"/>
                        <a:sym typeface="Poppins"/>
                      </a:endParaRPr>
                    </a:p>
                  </a:txBody>
                  <a:tcPr marL="63500" marR="63500" marT="63500" marB="63500">
                    <a:lnL w="9525" cap="flat" cmpd="sng">
                      <a:solidFill>
                        <a:srgbClr val="660000"/>
                      </a:solidFill>
                      <a:prstDash val="solid"/>
                      <a:round/>
                      <a:headEnd type="none" w="sm" len="sm"/>
                      <a:tailEnd type="none" w="sm" len="sm"/>
                    </a:lnL>
                    <a:lnR w="9525" cap="flat" cmpd="sng">
                      <a:solidFill>
                        <a:srgbClr val="660000"/>
                      </a:solidFill>
                      <a:prstDash val="solid"/>
                      <a:round/>
                      <a:headEnd type="none" w="sm" len="sm"/>
                      <a:tailEnd type="none" w="sm" len="sm"/>
                    </a:lnR>
                    <a:lnT w="9525" cap="flat" cmpd="sng">
                      <a:solidFill>
                        <a:srgbClr val="660000"/>
                      </a:solidFill>
                      <a:prstDash val="solid"/>
                      <a:round/>
                      <a:headEnd type="none" w="sm" len="sm"/>
                      <a:tailEnd type="none" w="sm" len="sm"/>
                    </a:lnT>
                    <a:lnB w="9525" cap="flat" cmpd="sng">
                      <a:solidFill>
                        <a:srgbClr val="660000"/>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None/>
                      </a:pPr>
                      <a:r>
                        <a:rPr lang="en-GB" sz="800" i="0" u="none" strike="noStrike" cap="none">
                          <a:solidFill>
                            <a:srgbClr val="000000"/>
                          </a:solidFill>
                          <a:latin typeface="Poppins"/>
                          <a:ea typeface="Poppins"/>
                          <a:cs typeface="Poppins"/>
                          <a:sym typeface="Poppins"/>
                        </a:rPr>
                        <a:t>To make or produce.</a:t>
                      </a:r>
                      <a:endParaRPr sz="800" u="none" strike="noStrike" cap="none">
                        <a:latin typeface="Poppins"/>
                        <a:ea typeface="Poppins"/>
                        <a:cs typeface="Poppins"/>
                        <a:sym typeface="Poppins"/>
                      </a:endParaRPr>
                    </a:p>
                  </a:txBody>
                  <a:tcPr marL="63500" marR="63500" marT="63500" marB="63500">
                    <a:lnL w="9525" cap="flat" cmpd="sng">
                      <a:solidFill>
                        <a:srgbClr val="660000"/>
                      </a:solidFill>
                      <a:prstDash val="solid"/>
                      <a:round/>
                      <a:headEnd type="none" w="sm" len="sm"/>
                      <a:tailEnd type="none" w="sm" len="sm"/>
                    </a:lnL>
                    <a:lnR w="9525" cap="flat" cmpd="sng">
                      <a:solidFill>
                        <a:srgbClr val="660000"/>
                      </a:solidFill>
                      <a:prstDash val="solid"/>
                      <a:round/>
                      <a:headEnd type="none" w="sm" len="sm"/>
                      <a:tailEnd type="none" w="sm" len="sm"/>
                    </a:lnR>
                    <a:lnT w="9525" cap="flat" cmpd="sng">
                      <a:solidFill>
                        <a:srgbClr val="660000"/>
                      </a:solidFill>
                      <a:prstDash val="solid"/>
                      <a:round/>
                      <a:headEnd type="none" w="sm" len="sm"/>
                      <a:tailEnd type="none" w="sm" len="sm"/>
                    </a:lnT>
                    <a:lnB w="9525" cap="flat" cmpd="sng">
                      <a:solidFill>
                        <a:srgbClr val="660000"/>
                      </a:solidFill>
                      <a:prstDash val="solid"/>
                      <a:round/>
                      <a:headEnd type="none" w="sm" len="sm"/>
                      <a:tailEnd type="none" w="sm" len="sm"/>
                    </a:lnB>
                    <a:solidFill>
                      <a:srgbClr val="FFFFFF"/>
                    </a:solidFill>
                  </a:tcPr>
                </a:tc>
                <a:extLst>
                  <a:ext uri="{0D108BD9-81ED-4DB2-BD59-A6C34878D82A}">
                    <a16:rowId xmlns:a16="http://schemas.microsoft.com/office/drawing/2014/main" val="10002"/>
                  </a:ext>
                </a:extLst>
              </a:tr>
              <a:tr h="480825">
                <a:tc>
                  <a:txBody>
                    <a:bodyPr/>
                    <a:lstStyle/>
                    <a:p>
                      <a:pPr marL="0" marR="0" lvl="0" indent="0" algn="ctr" rtl="0">
                        <a:lnSpc>
                          <a:spcPct val="100000"/>
                        </a:lnSpc>
                        <a:spcBef>
                          <a:spcPts val="0"/>
                        </a:spcBef>
                        <a:spcAft>
                          <a:spcPts val="0"/>
                        </a:spcAft>
                        <a:buNone/>
                      </a:pPr>
                      <a:r>
                        <a:rPr lang="en-GB" sz="800" b="1" u="none" strike="noStrike" cap="none">
                          <a:latin typeface="Poppins"/>
                          <a:ea typeface="Poppins"/>
                          <a:cs typeface="Poppins"/>
                          <a:sym typeface="Poppins"/>
                        </a:rPr>
                        <a:t>renewable</a:t>
                      </a:r>
                      <a:endParaRPr sz="800" b="1">
                        <a:latin typeface="Poppins"/>
                        <a:ea typeface="Poppins"/>
                        <a:cs typeface="Poppins"/>
                        <a:sym typeface="Poppins"/>
                      </a:endParaRPr>
                    </a:p>
                  </a:txBody>
                  <a:tcPr marL="63500" marR="63500" marT="63500" marB="63500">
                    <a:lnL w="9525" cap="flat" cmpd="sng">
                      <a:solidFill>
                        <a:srgbClr val="660000"/>
                      </a:solidFill>
                      <a:prstDash val="solid"/>
                      <a:round/>
                      <a:headEnd type="none" w="sm" len="sm"/>
                      <a:tailEnd type="none" w="sm" len="sm"/>
                    </a:lnL>
                    <a:lnR w="9525" cap="flat" cmpd="sng">
                      <a:solidFill>
                        <a:srgbClr val="660000"/>
                      </a:solidFill>
                      <a:prstDash val="solid"/>
                      <a:round/>
                      <a:headEnd type="none" w="sm" len="sm"/>
                      <a:tailEnd type="none" w="sm" len="sm"/>
                    </a:lnR>
                    <a:lnT w="9525" cap="flat" cmpd="sng">
                      <a:solidFill>
                        <a:srgbClr val="660000"/>
                      </a:solidFill>
                      <a:prstDash val="solid"/>
                      <a:round/>
                      <a:headEnd type="none" w="sm" len="sm"/>
                      <a:tailEnd type="none" w="sm" len="sm"/>
                    </a:lnT>
                    <a:lnB w="9525" cap="flat" cmpd="sng">
                      <a:solidFill>
                        <a:srgbClr val="660000"/>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None/>
                      </a:pPr>
                      <a:r>
                        <a:rPr lang="en-GB" sz="800" i="0" u="none" strike="noStrike" cap="none">
                          <a:solidFill>
                            <a:srgbClr val="000000"/>
                          </a:solidFill>
                          <a:latin typeface="Poppins"/>
                          <a:ea typeface="Poppins"/>
                          <a:cs typeface="Poppins"/>
                          <a:sym typeface="Poppins"/>
                        </a:rPr>
                        <a:t>A source of </a:t>
                      </a:r>
                      <a:r>
                        <a:rPr lang="en-GB" sz="800" b="1" i="0" u="none" strike="noStrike" cap="none">
                          <a:solidFill>
                            <a:srgbClr val="000000"/>
                          </a:solidFill>
                          <a:latin typeface="Poppins"/>
                          <a:ea typeface="Poppins"/>
                          <a:cs typeface="Poppins"/>
                          <a:sym typeface="Poppins"/>
                        </a:rPr>
                        <a:t>electricity</a:t>
                      </a:r>
                      <a:r>
                        <a:rPr lang="en-GB" sz="800" i="0" u="none" strike="noStrike" cap="none">
                          <a:solidFill>
                            <a:srgbClr val="000000"/>
                          </a:solidFill>
                          <a:latin typeface="Poppins"/>
                          <a:ea typeface="Poppins"/>
                          <a:cs typeface="Poppins"/>
                          <a:sym typeface="Poppins"/>
                        </a:rPr>
                        <a:t> that will not run out. </a:t>
                      </a:r>
                      <a:endParaRPr sz="800" u="none" strike="noStrike" cap="none">
                        <a:latin typeface="Poppins"/>
                        <a:ea typeface="Poppins"/>
                        <a:cs typeface="Poppins"/>
                        <a:sym typeface="Poppins"/>
                      </a:endParaRPr>
                    </a:p>
                  </a:txBody>
                  <a:tcPr marL="63500" marR="63500" marT="63500" marB="63500">
                    <a:lnL w="9525" cap="flat" cmpd="sng">
                      <a:solidFill>
                        <a:srgbClr val="660000"/>
                      </a:solidFill>
                      <a:prstDash val="solid"/>
                      <a:round/>
                      <a:headEnd type="none" w="sm" len="sm"/>
                      <a:tailEnd type="none" w="sm" len="sm"/>
                    </a:lnL>
                    <a:lnR w="9525" cap="flat" cmpd="sng">
                      <a:solidFill>
                        <a:srgbClr val="660000"/>
                      </a:solidFill>
                      <a:prstDash val="solid"/>
                      <a:round/>
                      <a:headEnd type="none" w="sm" len="sm"/>
                      <a:tailEnd type="none" w="sm" len="sm"/>
                    </a:lnR>
                    <a:lnT w="9525" cap="flat" cmpd="sng">
                      <a:solidFill>
                        <a:srgbClr val="660000"/>
                      </a:solidFill>
                      <a:prstDash val="solid"/>
                      <a:round/>
                      <a:headEnd type="none" w="sm" len="sm"/>
                      <a:tailEnd type="none" w="sm" len="sm"/>
                    </a:lnT>
                    <a:lnB w="9525" cap="flat" cmpd="sng">
                      <a:solidFill>
                        <a:srgbClr val="660000"/>
                      </a:solidFill>
                      <a:prstDash val="solid"/>
                      <a:round/>
                      <a:headEnd type="none" w="sm" len="sm"/>
                      <a:tailEnd type="none" w="sm" len="sm"/>
                    </a:lnB>
                    <a:solidFill>
                      <a:srgbClr val="FFFFFF"/>
                    </a:solidFill>
                  </a:tcPr>
                </a:tc>
                <a:extLst>
                  <a:ext uri="{0D108BD9-81ED-4DB2-BD59-A6C34878D82A}">
                    <a16:rowId xmlns:a16="http://schemas.microsoft.com/office/drawing/2014/main" val="10003"/>
                  </a:ext>
                </a:extLst>
              </a:tr>
              <a:tr h="480825">
                <a:tc>
                  <a:txBody>
                    <a:bodyPr/>
                    <a:lstStyle/>
                    <a:p>
                      <a:pPr marL="0" marR="0" lvl="0" indent="0" algn="ctr" rtl="0">
                        <a:lnSpc>
                          <a:spcPct val="100000"/>
                        </a:lnSpc>
                        <a:spcBef>
                          <a:spcPts val="0"/>
                        </a:spcBef>
                        <a:spcAft>
                          <a:spcPts val="0"/>
                        </a:spcAft>
                        <a:buNone/>
                      </a:pPr>
                      <a:r>
                        <a:rPr lang="en-GB" sz="800" b="1" u="none" strike="noStrike" cap="none">
                          <a:latin typeface="Poppins"/>
                          <a:ea typeface="Poppins"/>
                          <a:cs typeface="Poppins"/>
                          <a:sym typeface="Poppins"/>
                        </a:rPr>
                        <a:t>non-renewable</a:t>
                      </a:r>
                      <a:endParaRPr sz="800" b="1">
                        <a:latin typeface="Poppins"/>
                        <a:ea typeface="Poppins"/>
                        <a:cs typeface="Poppins"/>
                        <a:sym typeface="Poppins"/>
                      </a:endParaRPr>
                    </a:p>
                  </a:txBody>
                  <a:tcPr marL="63500" marR="63500" marT="63500" marB="63500">
                    <a:lnL w="9525" cap="flat" cmpd="sng">
                      <a:solidFill>
                        <a:srgbClr val="660000"/>
                      </a:solidFill>
                      <a:prstDash val="solid"/>
                      <a:round/>
                      <a:headEnd type="none" w="sm" len="sm"/>
                      <a:tailEnd type="none" w="sm" len="sm"/>
                    </a:lnL>
                    <a:lnR w="9525" cap="flat" cmpd="sng">
                      <a:solidFill>
                        <a:srgbClr val="660000"/>
                      </a:solidFill>
                      <a:prstDash val="solid"/>
                      <a:round/>
                      <a:headEnd type="none" w="sm" len="sm"/>
                      <a:tailEnd type="none" w="sm" len="sm"/>
                    </a:lnR>
                    <a:lnT w="9525" cap="flat" cmpd="sng">
                      <a:solidFill>
                        <a:srgbClr val="660000"/>
                      </a:solidFill>
                      <a:prstDash val="solid"/>
                      <a:round/>
                      <a:headEnd type="none" w="sm" len="sm"/>
                      <a:tailEnd type="none" w="sm" len="sm"/>
                    </a:lnT>
                    <a:lnB w="9525" cap="flat" cmpd="sng">
                      <a:solidFill>
                        <a:srgbClr val="660000"/>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None/>
                      </a:pPr>
                      <a:r>
                        <a:rPr lang="en-GB" sz="800" i="0" u="none" strike="noStrike" cap="none">
                          <a:solidFill>
                            <a:srgbClr val="000000"/>
                          </a:solidFill>
                          <a:latin typeface="Poppins"/>
                          <a:ea typeface="Poppins"/>
                          <a:cs typeface="Poppins"/>
                          <a:sym typeface="Poppins"/>
                        </a:rPr>
                        <a:t>This source of energy will eventually run out.</a:t>
                      </a:r>
                      <a:endParaRPr sz="800" u="none" strike="noStrike" cap="none">
                        <a:latin typeface="Poppins"/>
                        <a:ea typeface="Poppins"/>
                        <a:cs typeface="Poppins"/>
                        <a:sym typeface="Poppins"/>
                      </a:endParaRPr>
                    </a:p>
                  </a:txBody>
                  <a:tcPr marL="63500" marR="63500" marT="63500" marB="63500">
                    <a:lnL w="9525" cap="flat" cmpd="sng">
                      <a:solidFill>
                        <a:srgbClr val="660000"/>
                      </a:solidFill>
                      <a:prstDash val="solid"/>
                      <a:round/>
                      <a:headEnd type="none" w="sm" len="sm"/>
                      <a:tailEnd type="none" w="sm" len="sm"/>
                    </a:lnL>
                    <a:lnR w="9525" cap="flat" cmpd="sng">
                      <a:solidFill>
                        <a:srgbClr val="660000"/>
                      </a:solidFill>
                      <a:prstDash val="solid"/>
                      <a:round/>
                      <a:headEnd type="none" w="sm" len="sm"/>
                      <a:tailEnd type="none" w="sm" len="sm"/>
                    </a:lnR>
                    <a:lnT w="9525" cap="flat" cmpd="sng">
                      <a:solidFill>
                        <a:srgbClr val="660000"/>
                      </a:solidFill>
                      <a:prstDash val="solid"/>
                      <a:round/>
                      <a:headEnd type="none" w="sm" len="sm"/>
                      <a:tailEnd type="none" w="sm" len="sm"/>
                    </a:lnT>
                    <a:lnB w="9525" cap="flat" cmpd="sng">
                      <a:solidFill>
                        <a:srgbClr val="660000"/>
                      </a:solidFill>
                      <a:prstDash val="solid"/>
                      <a:round/>
                      <a:headEnd type="none" w="sm" len="sm"/>
                      <a:tailEnd type="none" w="sm" len="sm"/>
                    </a:lnB>
                    <a:solidFill>
                      <a:srgbClr val="FFFFFF"/>
                    </a:solidFill>
                  </a:tcPr>
                </a:tc>
                <a:extLst>
                  <a:ext uri="{0D108BD9-81ED-4DB2-BD59-A6C34878D82A}">
                    <a16:rowId xmlns:a16="http://schemas.microsoft.com/office/drawing/2014/main" val="10004"/>
                  </a:ext>
                </a:extLst>
              </a:tr>
              <a:tr h="490025">
                <a:tc>
                  <a:txBody>
                    <a:bodyPr/>
                    <a:lstStyle/>
                    <a:p>
                      <a:pPr marL="0" marR="0" lvl="0" indent="0" algn="ctr" rtl="0">
                        <a:lnSpc>
                          <a:spcPct val="100000"/>
                        </a:lnSpc>
                        <a:spcBef>
                          <a:spcPts val="0"/>
                        </a:spcBef>
                        <a:spcAft>
                          <a:spcPts val="0"/>
                        </a:spcAft>
                        <a:buNone/>
                      </a:pPr>
                      <a:r>
                        <a:rPr lang="en-GB" sz="800" b="1" u="none" strike="noStrike" cap="none">
                          <a:latin typeface="Poppins"/>
                          <a:ea typeface="Poppins"/>
                          <a:cs typeface="Poppins"/>
                          <a:sym typeface="Poppins"/>
                        </a:rPr>
                        <a:t>appliances</a:t>
                      </a:r>
                      <a:endParaRPr sz="800" b="1">
                        <a:latin typeface="Poppins"/>
                        <a:ea typeface="Poppins"/>
                        <a:cs typeface="Poppins"/>
                        <a:sym typeface="Poppins"/>
                      </a:endParaRPr>
                    </a:p>
                  </a:txBody>
                  <a:tcPr marL="63500" marR="63500" marT="63500" marB="63500">
                    <a:lnL w="9525" cap="flat" cmpd="sng">
                      <a:solidFill>
                        <a:srgbClr val="660000"/>
                      </a:solidFill>
                      <a:prstDash val="solid"/>
                      <a:round/>
                      <a:headEnd type="none" w="sm" len="sm"/>
                      <a:tailEnd type="none" w="sm" len="sm"/>
                    </a:lnL>
                    <a:lnR w="9525" cap="flat" cmpd="sng">
                      <a:solidFill>
                        <a:srgbClr val="660000"/>
                      </a:solidFill>
                      <a:prstDash val="solid"/>
                      <a:round/>
                      <a:headEnd type="none" w="sm" len="sm"/>
                      <a:tailEnd type="none" w="sm" len="sm"/>
                    </a:lnR>
                    <a:lnT w="9525" cap="flat" cmpd="sng">
                      <a:solidFill>
                        <a:srgbClr val="660000"/>
                      </a:solidFill>
                      <a:prstDash val="solid"/>
                      <a:round/>
                      <a:headEnd type="none" w="sm" len="sm"/>
                      <a:tailEnd type="none" w="sm" len="sm"/>
                    </a:lnT>
                    <a:lnB w="9525" cap="flat" cmpd="sng">
                      <a:solidFill>
                        <a:srgbClr val="660000"/>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None/>
                      </a:pPr>
                      <a:r>
                        <a:rPr lang="en-GB" sz="800" i="0" u="none" strike="noStrike" cap="none">
                          <a:solidFill>
                            <a:srgbClr val="000000"/>
                          </a:solidFill>
                          <a:latin typeface="Poppins"/>
                          <a:ea typeface="Poppins"/>
                          <a:cs typeface="Poppins"/>
                          <a:sym typeface="Poppins"/>
                        </a:rPr>
                        <a:t>A piece of equipment or device designed to perform a particular job, such as a washing machine or mobile phone.</a:t>
                      </a:r>
                      <a:endParaRPr sz="800" u="none" strike="noStrike" cap="none">
                        <a:latin typeface="Poppins"/>
                        <a:ea typeface="Poppins"/>
                        <a:cs typeface="Poppins"/>
                        <a:sym typeface="Poppins"/>
                      </a:endParaRPr>
                    </a:p>
                  </a:txBody>
                  <a:tcPr marL="63500" marR="63500" marT="63500" marB="63500">
                    <a:lnL w="9525" cap="flat" cmpd="sng">
                      <a:solidFill>
                        <a:srgbClr val="660000"/>
                      </a:solidFill>
                      <a:prstDash val="solid"/>
                      <a:round/>
                      <a:headEnd type="none" w="sm" len="sm"/>
                      <a:tailEnd type="none" w="sm" len="sm"/>
                    </a:lnL>
                    <a:lnR w="9525" cap="flat" cmpd="sng">
                      <a:solidFill>
                        <a:srgbClr val="660000"/>
                      </a:solidFill>
                      <a:prstDash val="solid"/>
                      <a:round/>
                      <a:headEnd type="none" w="sm" len="sm"/>
                      <a:tailEnd type="none" w="sm" len="sm"/>
                    </a:lnR>
                    <a:lnT w="9525" cap="flat" cmpd="sng">
                      <a:solidFill>
                        <a:srgbClr val="660000"/>
                      </a:solidFill>
                      <a:prstDash val="solid"/>
                      <a:round/>
                      <a:headEnd type="none" w="sm" len="sm"/>
                      <a:tailEnd type="none" w="sm" len="sm"/>
                    </a:lnT>
                    <a:lnB w="9525" cap="flat" cmpd="sng">
                      <a:solidFill>
                        <a:srgbClr val="660000"/>
                      </a:solidFill>
                      <a:prstDash val="solid"/>
                      <a:round/>
                      <a:headEnd type="none" w="sm" len="sm"/>
                      <a:tailEnd type="none" w="sm" len="sm"/>
                    </a:lnB>
                    <a:solidFill>
                      <a:srgbClr val="FFFFFF"/>
                    </a:solidFill>
                  </a:tcPr>
                </a:tc>
                <a:extLst>
                  <a:ext uri="{0D108BD9-81ED-4DB2-BD59-A6C34878D82A}">
                    <a16:rowId xmlns:a16="http://schemas.microsoft.com/office/drawing/2014/main" val="10005"/>
                  </a:ext>
                </a:extLst>
              </a:tr>
              <a:tr h="480825">
                <a:tc>
                  <a:txBody>
                    <a:bodyPr/>
                    <a:lstStyle/>
                    <a:p>
                      <a:pPr marL="0" marR="0" lvl="0" indent="0" algn="ctr" rtl="0">
                        <a:lnSpc>
                          <a:spcPct val="100000"/>
                        </a:lnSpc>
                        <a:spcBef>
                          <a:spcPts val="0"/>
                        </a:spcBef>
                        <a:spcAft>
                          <a:spcPts val="0"/>
                        </a:spcAft>
                        <a:buNone/>
                      </a:pPr>
                      <a:r>
                        <a:rPr lang="en-GB" sz="800" b="1" u="none" strike="noStrike" cap="none">
                          <a:latin typeface="Poppins"/>
                          <a:ea typeface="Poppins"/>
                          <a:cs typeface="Poppins"/>
                          <a:sym typeface="Poppins"/>
                        </a:rPr>
                        <a:t>battery</a:t>
                      </a:r>
                      <a:endParaRPr sz="800" b="1">
                        <a:latin typeface="Poppins"/>
                        <a:ea typeface="Poppins"/>
                        <a:cs typeface="Poppins"/>
                        <a:sym typeface="Poppins"/>
                      </a:endParaRPr>
                    </a:p>
                  </a:txBody>
                  <a:tcPr marL="63500" marR="63500" marT="63500" marB="63500">
                    <a:lnL w="9525" cap="flat" cmpd="sng">
                      <a:solidFill>
                        <a:srgbClr val="660000"/>
                      </a:solidFill>
                      <a:prstDash val="solid"/>
                      <a:round/>
                      <a:headEnd type="none" w="sm" len="sm"/>
                      <a:tailEnd type="none" w="sm" len="sm"/>
                    </a:lnL>
                    <a:lnR w="9525" cap="flat" cmpd="sng">
                      <a:solidFill>
                        <a:srgbClr val="660000"/>
                      </a:solidFill>
                      <a:prstDash val="solid"/>
                      <a:round/>
                      <a:headEnd type="none" w="sm" len="sm"/>
                      <a:tailEnd type="none" w="sm" len="sm"/>
                    </a:lnR>
                    <a:lnT w="9525" cap="flat" cmpd="sng">
                      <a:solidFill>
                        <a:srgbClr val="660000"/>
                      </a:solidFill>
                      <a:prstDash val="solid"/>
                      <a:round/>
                      <a:headEnd type="none" w="sm" len="sm"/>
                      <a:tailEnd type="none" w="sm" len="sm"/>
                    </a:lnT>
                    <a:lnB w="9525" cap="flat" cmpd="sng">
                      <a:solidFill>
                        <a:srgbClr val="660000"/>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None/>
                      </a:pPr>
                      <a:r>
                        <a:rPr lang="en-GB" sz="800" i="0" u="none" strike="noStrike" cap="none">
                          <a:solidFill>
                            <a:srgbClr val="000000"/>
                          </a:solidFill>
                          <a:latin typeface="Poppins"/>
                          <a:ea typeface="Poppins"/>
                          <a:cs typeface="Poppins"/>
                          <a:sym typeface="Poppins"/>
                        </a:rPr>
                        <a:t>A device that stores electrical energy as a chemical.</a:t>
                      </a:r>
                      <a:endParaRPr sz="800" u="none" strike="noStrike" cap="none">
                        <a:latin typeface="Poppins"/>
                        <a:ea typeface="Poppins"/>
                        <a:cs typeface="Poppins"/>
                        <a:sym typeface="Poppins"/>
                      </a:endParaRPr>
                    </a:p>
                  </a:txBody>
                  <a:tcPr marL="63500" marR="63500" marT="63500" marB="63500">
                    <a:lnL w="9525" cap="flat" cmpd="sng">
                      <a:solidFill>
                        <a:srgbClr val="660000"/>
                      </a:solidFill>
                      <a:prstDash val="solid"/>
                      <a:round/>
                      <a:headEnd type="none" w="sm" len="sm"/>
                      <a:tailEnd type="none" w="sm" len="sm"/>
                    </a:lnL>
                    <a:lnR w="9525" cap="flat" cmpd="sng">
                      <a:solidFill>
                        <a:srgbClr val="660000"/>
                      </a:solidFill>
                      <a:prstDash val="solid"/>
                      <a:round/>
                      <a:headEnd type="none" w="sm" len="sm"/>
                      <a:tailEnd type="none" w="sm" len="sm"/>
                    </a:lnR>
                    <a:lnT w="9525" cap="flat" cmpd="sng">
                      <a:solidFill>
                        <a:srgbClr val="660000"/>
                      </a:solidFill>
                      <a:prstDash val="solid"/>
                      <a:round/>
                      <a:headEnd type="none" w="sm" len="sm"/>
                      <a:tailEnd type="none" w="sm" len="sm"/>
                    </a:lnT>
                    <a:lnB w="9525" cap="flat" cmpd="sng">
                      <a:solidFill>
                        <a:srgbClr val="660000"/>
                      </a:solidFill>
                      <a:prstDash val="solid"/>
                      <a:round/>
                      <a:headEnd type="none" w="sm" len="sm"/>
                      <a:tailEnd type="none" w="sm" len="sm"/>
                    </a:lnB>
                    <a:solidFill>
                      <a:srgbClr val="FFFFFF"/>
                    </a:solidFill>
                  </a:tcPr>
                </a:tc>
                <a:extLst>
                  <a:ext uri="{0D108BD9-81ED-4DB2-BD59-A6C34878D82A}">
                    <a16:rowId xmlns:a16="http://schemas.microsoft.com/office/drawing/2014/main" val="10006"/>
                  </a:ext>
                </a:extLst>
              </a:tr>
              <a:tr h="611750">
                <a:tc>
                  <a:txBody>
                    <a:bodyPr/>
                    <a:lstStyle/>
                    <a:p>
                      <a:pPr marL="0" marR="0" lvl="0" indent="0" algn="ctr" rtl="0">
                        <a:lnSpc>
                          <a:spcPct val="100000"/>
                        </a:lnSpc>
                        <a:spcBef>
                          <a:spcPts val="0"/>
                        </a:spcBef>
                        <a:spcAft>
                          <a:spcPts val="0"/>
                        </a:spcAft>
                        <a:buNone/>
                      </a:pPr>
                      <a:r>
                        <a:rPr lang="en-GB" sz="800" b="1" u="none" strike="noStrike" cap="none">
                          <a:latin typeface="Poppins"/>
                          <a:ea typeface="Poppins"/>
                          <a:cs typeface="Poppins"/>
                          <a:sym typeface="Poppins"/>
                        </a:rPr>
                        <a:t>circuit</a:t>
                      </a:r>
                      <a:endParaRPr sz="800" b="1">
                        <a:latin typeface="Poppins"/>
                        <a:ea typeface="Poppins"/>
                        <a:cs typeface="Poppins"/>
                        <a:sym typeface="Poppins"/>
                      </a:endParaRPr>
                    </a:p>
                  </a:txBody>
                  <a:tcPr marL="63500" marR="63500" marT="63500" marB="63500">
                    <a:lnL w="9525" cap="flat" cmpd="sng">
                      <a:solidFill>
                        <a:srgbClr val="660000"/>
                      </a:solidFill>
                      <a:prstDash val="solid"/>
                      <a:round/>
                      <a:headEnd type="none" w="sm" len="sm"/>
                      <a:tailEnd type="none" w="sm" len="sm"/>
                    </a:lnL>
                    <a:lnR w="9525" cap="flat" cmpd="sng">
                      <a:solidFill>
                        <a:srgbClr val="660000"/>
                      </a:solidFill>
                      <a:prstDash val="solid"/>
                      <a:round/>
                      <a:headEnd type="none" w="sm" len="sm"/>
                      <a:tailEnd type="none" w="sm" len="sm"/>
                    </a:lnR>
                    <a:lnT w="9525" cap="flat" cmpd="sng">
                      <a:solidFill>
                        <a:srgbClr val="660000"/>
                      </a:solidFill>
                      <a:prstDash val="solid"/>
                      <a:round/>
                      <a:headEnd type="none" w="sm" len="sm"/>
                      <a:tailEnd type="none" w="sm" len="sm"/>
                    </a:lnT>
                    <a:lnB w="9525" cap="flat" cmpd="sng">
                      <a:solidFill>
                        <a:srgbClr val="660000"/>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None/>
                      </a:pPr>
                      <a:r>
                        <a:rPr lang="en-GB" sz="800" i="0" u="none" strike="noStrike" cap="none">
                          <a:solidFill>
                            <a:srgbClr val="000000"/>
                          </a:solidFill>
                          <a:latin typeface="Poppins"/>
                          <a:ea typeface="Poppins"/>
                          <a:cs typeface="Poppins"/>
                          <a:sym typeface="Poppins"/>
                        </a:rPr>
                        <a:t>A pathway that </a:t>
                      </a:r>
                      <a:r>
                        <a:rPr lang="en-GB" sz="800" b="1" i="0" u="none" strike="noStrike" cap="none">
                          <a:solidFill>
                            <a:srgbClr val="000000"/>
                          </a:solidFill>
                          <a:latin typeface="Poppins"/>
                          <a:ea typeface="Poppins"/>
                          <a:cs typeface="Poppins"/>
                          <a:sym typeface="Poppins"/>
                        </a:rPr>
                        <a:t>electricity</a:t>
                      </a:r>
                      <a:r>
                        <a:rPr lang="en-GB" sz="800" i="0" u="none" strike="noStrike" cap="none">
                          <a:solidFill>
                            <a:srgbClr val="000000"/>
                          </a:solidFill>
                          <a:latin typeface="Poppins"/>
                          <a:ea typeface="Poppins"/>
                          <a:cs typeface="Poppins"/>
                          <a:sym typeface="Poppins"/>
                        </a:rPr>
                        <a:t> can flow around. It includes wires and a power supply and may include bulbs, switches or buzzers.</a:t>
                      </a:r>
                      <a:endParaRPr sz="800" u="none" strike="noStrike" cap="none">
                        <a:latin typeface="Poppins"/>
                        <a:ea typeface="Poppins"/>
                        <a:cs typeface="Poppins"/>
                        <a:sym typeface="Poppins"/>
                      </a:endParaRPr>
                    </a:p>
                  </a:txBody>
                  <a:tcPr marL="63500" marR="63500" marT="63500" marB="63500">
                    <a:lnL w="9525" cap="flat" cmpd="sng">
                      <a:solidFill>
                        <a:srgbClr val="660000"/>
                      </a:solidFill>
                      <a:prstDash val="solid"/>
                      <a:round/>
                      <a:headEnd type="none" w="sm" len="sm"/>
                      <a:tailEnd type="none" w="sm" len="sm"/>
                    </a:lnL>
                    <a:lnR w="9525" cap="flat" cmpd="sng">
                      <a:solidFill>
                        <a:srgbClr val="660000"/>
                      </a:solidFill>
                      <a:prstDash val="solid"/>
                      <a:round/>
                      <a:headEnd type="none" w="sm" len="sm"/>
                      <a:tailEnd type="none" w="sm" len="sm"/>
                    </a:lnR>
                    <a:lnT w="9525" cap="flat" cmpd="sng">
                      <a:solidFill>
                        <a:srgbClr val="660000"/>
                      </a:solidFill>
                      <a:prstDash val="solid"/>
                      <a:round/>
                      <a:headEnd type="none" w="sm" len="sm"/>
                      <a:tailEnd type="none" w="sm" len="sm"/>
                    </a:lnT>
                    <a:lnB w="9525" cap="flat" cmpd="sng">
                      <a:solidFill>
                        <a:srgbClr val="660000"/>
                      </a:solidFill>
                      <a:prstDash val="solid"/>
                      <a:round/>
                      <a:headEnd type="none" w="sm" len="sm"/>
                      <a:tailEnd type="none" w="sm" len="sm"/>
                    </a:lnB>
                    <a:solidFill>
                      <a:srgbClr val="FFFFFF"/>
                    </a:solidFill>
                  </a:tcPr>
                </a:tc>
                <a:extLst>
                  <a:ext uri="{0D108BD9-81ED-4DB2-BD59-A6C34878D82A}">
                    <a16:rowId xmlns:a16="http://schemas.microsoft.com/office/drawing/2014/main" val="10007"/>
                  </a:ext>
                </a:extLst>
              </a:tr>
              <a:tr h="480825">
                <a:tc>
                  <a:txBody>
                    <a:bodyPr/>
                    <a:lstStyle/>
                    <a:p>
                      <a:pPr marL="0" marR="0" lvl="0" indent="0" algn="ctr" rtl="0">
                        <a:lnSpc>
                          <a:spcPct val="100000"/>
                        </a:lnSpc>
                        <a:spcBef>
                          <a:spcPts val="0"/>
                        </a:spcBef>
                        <a:spcAft>
                          <a:spcPts val="0"/>
                        </a:spcAft>
                        <a:buNone/>
                      </a:pPr>
                      <a:r>
                        <a:rPr lang="en-GB" sz="800" b="1" u="none" strike="noStrike" cap="none">
                          <a:latin typeface="Poppins"/>
                          <a:ea typeface="Poppins"/>
                          <a:cs typeface="Poppins"/>
                          <a:sym typeface="Poppins"/>
                        </a:rPr>
                        <a:t>electrons</a:t>
                      </a:r>
                      <a:endParaRPr sz="800" b="1">
                        <a:latin typeface="Poppins"/>
                        <a:ea typeface="Poppins"/>
                        <a:cs typeface="Poppins"/>
                        <a:sym typeface="Poppins"/>
                      </a:endParaRPr>
                    </a:p>
                  </a:txBody>
                  <a:tcPr marL="63500" marR="63500" marT="63500" marB="63500">
                    <a:lnL w="9525" cap="flat" cmpd="sng">
                      <a:solidFill>
                        <a:srgbClr val="660000"/>
                      </a:solidFill>
                      <a:prstDash val="solid"/>
                      <a:round/>
                      <a:headEnd type="none" w="sm" len="sm"/>
                      <a:tailEnd type="none" w="sm" len="sm"/>
                    </a:lnL>
                    <a:lnR w="9525" cap="flat" cmpd="sng">
                      <a:solidFill>
                        <a:srgbClr val="660000"/>
                      </a:solidFill>
                      <a:prstDash val="solid"/>
                      <a:round/>
                      <a:headEnd type="none" w="sm" len="sm"/>
                      <a:tailEnd type="none" w="sm" len="sm"/>
                    </a:lnR>
                    <a:lnT w="9525" cap="flat" cmpd="sng">
                      <a:solidFill>
                        <a:srgbClr val="660000"/>
                      </a:solidFill>
                      <a:prstDash val="solid"/>
                      <a:round/>
                      <a:headEnd type="none" w="sm" len="sm"/>
                      <a:tailEnd type="none" w="sm" len="sm"/>
                    </a:lnT>
                    <a:lnB w="9525" cap="flat" cmpd="sng">
                      <a:solidFill>
                        <a:srgbClr val="660000"/>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None/>
                      </a:pPr>
                      <a:r>
                        <a:rPr lang="en-GB" sz="800" i="0" u="none" strike="noStrike" cap="none" dirty="0">
                          <a:solidFill>
                            <a:srgbClr val="000000"/>
                          </a:solidFill>
                          <a:latin typeface="Poppins"/>
                          <a:ea typeface="Poppins"/>
                          <a:cs typeface="Poppins"/>
                          <a:sym typeface="Poppins"/>
                        </a:rPr>
                        <a:t>Small particles with an electric charge.</a:t>
                      </a:r>
                      <a:endParaRPr sz="800" u="none" strike="noStrike" cap="none" dirty="0">
                        <a:latin typeface="Poppins"/>
                        <a:ea typeface="Poppins"/>
                        <a:cs typeface="Poppins"/>
                        <a:sym typeface="Poppins"/>
                      </a:endParaRPr>
                    </a:p>
                  </a:txBody>
                  <a:tcPr marL="63500" marR="63500" marT="63500" marB="63500">
                    <a:lnL w="9525" cap="flat" cmpd="sng">
                      <a:solidFill>
                        <a:srgbClr val="660000"/>
                      </a:solidFill>
                      <a:prstDash val="solid"/>
                      <a:round/>
                      <a:headEnd type="none" w="sm" len="sm"/>
                      <a:tailEnd type="none" w="sm" len="sm"/>
                    </a:lnL>
                    <a:lnR w="9525" cap="flat" cmpd="sng">
                      <a:solidFill>
                        <a:srgbClr val="660000"/>
                      </a:solidFill>
                      <a:prstDash val="solid"/>
                      <a:round/>
                      <a:headEnd type="none" w="sm" len="sm"/>
                      <a:tailEnd type="none" w="sm" len="sm"/>
                    </a:lnR>
                    <a:lnT w="9525" cap="flat" cmpd="sng">
                      <a:solidFill>
                        <a:srgbClr val="660000"/>
                      </a:solidFill>
                      <a:prstDash val="solid"/>
                      <a:round/>
                      <a:headEnd type="none" w="sm" len="sm"/>
                      <a:tailEnd type="none" w="sm" len="sm"/>
                    </a:lnT>
                    <a:lnB w="9525" cap="flat" cmpd="sng">
                      <a:solidFill>
                        <a:srgbClr val="660000"/>
                      </a:solidFill>
                      <a:prstDash val="solid"/>
                      <a:round/>
                      <a:headEnd type="none" w="sm" len="sm"/>
                      <a:tailEnd type="none" w="sm" len="sm"/>
                    </a:lnB>
                    <a:solidFill>
                      <a:srgbClr val="FFFFFF"/>
                    </a:solidFill>
                  </a:tcPr>
                </a:tc>
                <a:extLst>
                  <a:ext uri="{0D108BD9-81ED-4DB2-BD59-A6C34878D82A}">
                    <a16:rowId xmlns:a16="http://schemas.microsoft.com/office/drawing/2014/main" val="10008"/>
                  </a:ext>
                </a:extLst>
              </a:tr>
            </a:tbl>
          </a:graphicData>
        </a:graphic>
      </p:graphicFrame>
      <p:sp>
        <p:nvSpPr>
          <p:cNvPr id="133" name="Google Shape;133;p1"/>
          <p:cNvSpPr txBox="1"/>
          <p:nvPr/>
        </p:nvSpPr>
        <p:spPr>
          <a:xfrm>
            <a:off x="3459559" y="556991"/>
            <a:ext cx="2268431" cy="24622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en-GB" sz="1000" i="0" u="none" strike="noStrike" cap="none">
                <a:solidFill>
                  <a:srgbClr val="000000"/>
                </a:solidFill>
                <a:latin typeface="Poppins"/>
                <a:ea typeface="Poppins"/>
                <a:cs typeface="Poppins"/>
                <a:sym typeface="Poppins"/>
              </a:rPr>
              <a:t>Will the bulb light in the circuit?</a:t>
            </a:r>
            <a:endParaRPr sz="1400" i="0" u="none" strike="noStrike" cap="none">
              <a:solidFill>
                <a:srgbClr val="000000"/>
              </a:solidFill>
              <a:latin typeface="Poppins"/>
              <a:ea typeface="Poppins"/>
              <a:cs typeface="Poppins"/>
              <a:sym typeface="Poppins"/>
            </a:endParaRPr>
          </a:p>
        </p:txBody>
      </p:sp>
      <p:sp>
        <p:nvSpPr>
          <p:cNvPr id="134" name="Google Shape;134;p1"/>
          <p:cNvSpPr txBox="1"/>
          <p:nvPr/>
        </p:nvSpPr>
        <p:spPr>
          <a:xfrm>
            <a:off x="3274828" y="3732028"/>
            <a:ext cx="184731" cy="30777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pic>
        <p:nvPicPr>
          <p:cNvPr id="135" name="Google Shape;135;p1"/>
          <p:cNvPicPr preferRelativeResize="0"/>
          <p:nvPr/>
        </p:nvPicPr>
        <p:blipFill rotWithShape="1">
          <a:blip r:embed="rId3">
            <a:alphaModFix/>
          </a:blip>
          <a:srcRect/>
          <a:stretch/>
        </p:blipFill>
        <p:spPr>
          <a:xfrm>
            <a:off x="3191575" y="803212"/>
            <a:ext cx="2543443" cy="962574"/>
          </a:xfrm>
          <a:prstGeom prst="rect">
            <a:avLst/>
          </a:prstGeom>
          <a:noFill/>
          <a:ln>
            <a:noFill/>
          </a:ln>
        </p:spPr>
      </p:pic>
      <p:pic>
        <p:nvPicPr>
          <p:cNvPr id="136" name="Google Shape;136;p1"/>
          <p:cNvPicPr preferRelativeResize="0"/>
          <p:nvPr/>
        </p:nvPicPr>
        <p:blipFill rotWithShape="1">
          <a:blip r:embed="rId4">
            <a:alphaModFix/>
          </a:blip>
          <a:srcRect/>
          <a:stretch/>
        </p:blipFill>
        <p:spPr>
          <a:xfrm>
            <a:off x="3191574" y="1801240"/>
            <a:ext cx="2543443" cy="941495"/>
          </a:xfrm>
          <a:prstGeom prst="rect">
            <a:avLst/>
          </a:prstGeom>
          <a:noFill/>
          <a:ln>
            <a:noFill/>
          </a:ln>
        </p:spPr>
      </p:pic>
      <p:pic>
        <p:nvPicPr>
          <p:cNvPr id="137" name="Google Shape;137;p1"/>
          <p:cNvPicPr preferRelativeResize="0"/>
          <p:nvPr/>
        </p:nvPicPr>
        <p:blipFill rotWithShape="1">
          <a:blip r:embed="rId5">
            <a:alphaModFix/>
          </a:blip>
          <a:srcRect/>
          <a:stretch/>
        </p:blipFill>
        <p:spPr>
          <a:xfrm>
            <a:off x="3191574" y="2822980"/>
            <a:ext cx="2536417" cy="948522"/>
          </a:xfrm>
          <a:prstGeom prst="rect">
            <a:avLst/>
          </a:prstGeom>
          <a:noFill/>
          <a:ln>
            <a:noFill/>
          </a:ln>
        </p:spPr>
      </p:pic>
      <p:pic>
        <p:nvPicPr>
          <p:cNvPr id="138" name="Google Shape;138;p1"/>
          <p:cNvPicPr preferRelativeResize="0"/>
          <p:nvPr/>
        </p:nvPicPr>
        <p:blipFill rotWithShape="1">
          <a:blip r:embed="rId6">
            <a:alphaModFix/>
          </a:blip>
          <a:srcRect/>
          <a:stretch/>
        </p:blipFill>
        <p:spPr>
          <a:xfrm>
            <a:off x="3191574" y="3832821"/>
            <a:ext cx="2543443" cy="927443"/>
          </a:xfrm>
          <a:prstGeom prst="rect">
            <a:avLst/>
          </a:prstGeom>
          <a:noFill/>
          <a:ln>
            <a:noFill/>
          </a:ln>
        </p:spPr>
      </p:pic>
    </p:spTree>
  </p:cSld>
  <p:clrMapOvr>
    <a:masterClrMapping/>
  </p:clrMapOvr>
</p:sld>
</file>

<file path=ppt/theme/theme1.xml><?xml version="1.0" encoding="utf-8"?>
<a:theme xmlns:a="http://schemas.openxmlformats.org/drawingml/2006/main" name="Shift">
  <a:themeElements>
    <a:clrScheme name="Shift">
      <a:dk1>
        <a:srgbClr val="FFFFFF"/>
      </a:dk1>
      <a:lt1>
        <a:srgbClr val="AF7B51"/>
      </a:lt1>
      <a:dk2>
        <a:srgbClr val="233A44"/>
      </a:dk2>
      <a:lt2>
        <a:srgbClr val="D9D9D9"/>
      </a:lt2>
      <a:accent1>
        <a:srgbClr val="00796B"/>
      </a:accent1>
      <a:accent2>
        <a:srgbClr val="D9563F"/>
      </a:accent2>
      <a:accent3>
        <a:srgbClr val="C4A15A"/>
      </a:accent3>
      <a:accent4>
        <a:srgbClr val="14F597"/>
      </a:accent4>
      <a:accent5>
        <a:srgbClr val="3D4594"/>
      </a:accent5>
      <a:accent6>
        <a:srgbClr val="163EF5"/>
      </a:accent6>
      <a:hlink>
        <a:srgbClr val="3D4594"/>
      </a:hlink>
      <a:folHlink>
        <a:srgbClr val="3D4594"/>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345</Words>
  <Application>Microsoft Macintosh PowerPoint</Application>
  <PresentationFormat>On-screen Show (16:9)</PresentationFormat>
  <Paragraphs>31</Paragraphs>
  <Slides>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Poppins</vt:lpstr>
      <vt:lpstr>Nunito</vt:lpstr>
      <vt:lpstr>Calibri</vt:lpstr>
      <vt:lpstr>Arial</vt:lpstr>
      <vt:lpstr>Shift</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Mr R. Banks</dc:creator>
  <cp:lastModifiedBy>Mr M McDermott</cp:lastModifiedBy>
  <cp:revision>3</cp:revision>
  <dcterms:modified xsi:type="dcterms:W3CDTF">2022-01-23T19:55:31Z</dcterms:modified>
</cp:coreProperties>
</file>