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797675" cy="99266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go="http://customooxmlschemas.google.com/" r:id="rId16" roundtripDataSignature="AMtx7mgtKGRtT1ri6NdrfSjNe+blnuN9M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84F4311-ABD3-4952-8578-54DD927CCFE2}">
  <a:tblStyle styleId="{D84F4311-ABD3-4952-8578-54DD927CCFE2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50E1FFBC-8CD6-478B-8EBD-4347AB2FF171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1438941332"/>
              </p:ext>
            </p:extLst>
          </p:nvPr>
        </p:nvGraphicFramePr>
        <p:xfrm>
          <a:off x="581864" y="279683"/>
          <a:ext cx="2099200" cy="787908"/>
        </p:xfrm>
        <a:graphic>
          <a:graphicData uri="http://schemas.openxmlformats.org/drawingml/2006/table">
            <a:tbl>
              <a:tblPr>
                <a:noFill/>
                <a:tableStyleId>{D84F4311-ABD3-4952-8578-54DD927CCFE2}</a:tableStyleId>
              </a:tblPr>
              <a:tblGrid>
                <a:gridCol w="209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41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Plants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2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/>
        </p:nvGraphicFramePr>
        <p:xfrm>
          <a:off x="278647" y="1147225"/>
          <a:ext cx="2782125" cy="3517375"/>
        </p:xfrm>
        <a:graphic>
          <a:graphicData uri="http://schemas.openxmlformats.org/drawingml/2006/table">
            <a:tbl>
              <a:tblPr>
                <a:noFill/>
                <a:tableStyleId>{50E1FFBC-8CD6-478B-8EBD-4347AB2FF171}</a:tableStyleId>
              </a:tblPr>
              <a:tblGrid>
                <a:gridCol w="2782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86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seeds start to grow this is called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germination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Germination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starts with the roots. 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79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Seeds need warmth, air (oxygen) and water to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germinate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main parts of a plant are the flower, the stem, the leaves and the roots.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 grow and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survive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plants need light, water and carbon dioxide to make their own food.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8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Seeds do not need light as they have a store of food.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79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Some plants like cooler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temperatures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and some like warmer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temperatures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28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All plants need sunlight to grow well. Some plants need a lot of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sunlight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to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survive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Some plants need little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sunlight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to 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survive</a:t>
                      </a: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100039" y="264091"/>
          <a:ext cx="2623850" cy="278775"/>
        </p:xfrm>
        <a:graphic>
          <a:graphicData uri="http://schemas.openxmlformats.org/drawingml/2006/table">
            <a:tbl>
              <a:tblPr>
                <a:noFill/>
                <a:tableStyleId>{50E1FFBC-8CD6-478B-8EBD-4347AB2FF171}</a:tableStyleId>
              </a:tblPr>
              <a:tblGrid>
                <a:gridCol w="658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4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/>
        </p:nvGraphicFramePr>
        <p:xfrm>
          <a:off x="5773497" y="264091"/>
          <a:ext cx="3118450" cy="4381190"/>
        </p:xfrm>
        <a:graphic>
          <a:graphicData uri="http://schemas.openxmlformats.org/drawingml/2006/table">
            <a:tbl>
              <a:tblPr>
                <a:noFill/>
                <a:tableStyleId>{50E1FFBC-8CD6-478B-8EBD-4347AB2FF171}</a:tableStyleId>
              </a:tblPr>
              <a:tblGrid>
                <a:gridCol w="907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9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Vocabulary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germination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the conditions are right, the seed soaks up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water 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and swells, and the tiny new plant bursts out of its shell. This is called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germination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2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0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sprout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a plant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sprouts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it grows new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shoots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0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shoot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shoot 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grows upwards from the seed or plant to find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sunlight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0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sunlight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 from the sun.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0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water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All  plants  need 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water  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  grow. Without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water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seeds and bulbs will not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germinate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0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temperature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Temperature 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is how warm or cold something or somewhere is. 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0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nutrition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Food or nourishment. Plants make their own food in their leaves using 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sunlight</a:t>
                      </a: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8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0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survive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Continue to live or exist.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0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life cycle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continuous series of changes showing the life of something.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33" name="Google Shape;133;p1"/>
          <p:cNvSpPr txBox="1"/>
          <p:nvPr/>
        </p:nvSpPr>
        <p:spPr>
          <a:xfrm>
            <a:off x="3771985" y="2448600"/>
            <a:ext cx="1290300" cy="246300"/>
          </a:xfrm>
          <a:prstGeom prst="rect">
            <a:avLst/>
          </a:prstGeom>
          <a:solidFill>
            <a:srgbClr val="F6B26B"/>
          </a:solidFill>
          <a:ln w="19050" cap="flat" cmpd="sng">
            <a:solidFill>
              <a:srgbClr val="783F0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Germination</a:t>
            </a:r>
            <a:endParaRPr sz="1400" b="1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34" name="Google Shape;13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72972" y="2817971"/>
            <a:ext cx="1290345" cy="19862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09180" y="656534"/>
            <a:ext cx="2415932" cy="17198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263</Words>
  <Application>Microsoft Macintosh PowerPoint</Application>
  <PresentationFormat>On-screen Show (16:9)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2</cp:revision>
  <dcterms:modified xsi:type="dcterms:W3CDTF">2022-01-23T20:09:42Z</dcterms:modified>
</cp:coreProperties>
</file>